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3" r:id="rId2"/>
    <p:sldId id="336" r:id="rId3"/>
    <p:sldId id="374" r:id="rId4"/>
    <p:sldId id="375" r:id="rId5"/>
    <p:sldId id="376" r:id="rId6"/>
    <p:sldId id="391" r:id="rId7"/>
    <p:sldId id="377" r:id="rId8"/>
    <p:sldId id="379" r:id="rId9"/>
    <p:sldId id="380" r:id="rId10"/>
    <p:sldId id="392" r:id="rId11"/>
    <p:sldId id="378" r:id="rId12"/>
    <p:sldId id="381" r:id="rId13"/>
    <p:sldId id="362" r:id="rId14"/>
    <p:sldId id="393" r:id="rId15"/>
    <p:sldId id="382" r:id="rId16"/>
    <p:sldId id="383" r:id="rId17"/>
    <p:sldId id="394" r:id="rId18"/>
    <p:sldId id="3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FFFF"/>
    <a:srgbClr val="FF3399"/>
    <a:srgbClr val="800000"/>
    <a:srgbClr val="990000"/>
    <a:srgbClr val="FFFF99"/>
    <a:srgbClr val="00FF00"/>
    <a:srgbClr val="FF0066"/>
    <a:srgbClr val="FF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 autoAdjust="0"/>
    <p:restoredTop sz="94660"/>
  </p:normalViewPr>
  <p:slideViewPr>
    <p:cSldViewPr>
      <p:cViewPr varScale="1">
        <p:scale>
          <a:sx n="74" d="100"/>
          <a:sy n="74" d="100"/>
        </p:scale>
        <p:origin x="-35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13BEA5-398E-4910-8B9F-57EA5941A37C}" type="datetimeFigureOut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91EF45-026B-4BB2-8EA3-F93AFE640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83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0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77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8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86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2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51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7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12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0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04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91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4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EE45-801C-4C1B-814F-ED25DBD26EB9}" type="datetime1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A3CC-E889-486C-AA0A-AF65F4D10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D867-F636-4068-8DF5-C69E67C2341A}" type="datetime1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980B-F9A8-423A-86AC-CAE5F31FC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C07F-BCFB-4573-9F52-B57C2B85544E}" type="datetime1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0C96-C7EA-42FB-9D6F-5D884F9D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C6E0-A4FB-48A0-A769-F9946A0489D9}" type="datetime1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BB89-CB0F-43F8-BC93-4044E3A01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4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1039-B4F1-4569-B98B-1A7380D0878E}" type="datetime1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D056-D9C4-40F1-9229-6A0E136A8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22AF-5666-4CF3-B29C-5C732DFB8AEB}" type="datetime1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293C-7AB1-4D3B-B3FB-D52EF7CD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2CCD-4FF5-4857-989F-460D461235F2}" type="datetime1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5789-38A2-45FA-BF08-B067703A6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7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9434-30B2-44F4-92DF-5E71BB7DD56A}" type="datetime1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2739-6B60-4A88-8689-4D04FD215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8B0F-F14E-44BC-9D87-D53145DB07B0}" type="datetime1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EC4E-7707-4D32-9E43-0DD07FFCD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F905-372D-4814-85A1-78C55C671B39}" type="datetime1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D187-18E6-49E6-8833-D0F0017BE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0334-FEA3-4D70-871D-20DEA6375EA5}" type="datetime1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D804-1EB8-42D7-B852-5BFCF5CF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FD15F-8374-4B9F-A0C9-47AC3C8DDB8F}" type="datetime1">
              <a:rPr lang="en-US"/>
              <a:pPr>
                <a:defRPr/>
              </a:pPr>
              <a:t>2013/7/31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7C3ADC-12E0-4904-ADD7-D7187368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1.png"/><Relationship Id="rId7" Type="http://schemas.openxmlformats.org/officeDocument/2006/relationships/image" Target="../media/image43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120.png"/><Relationship Id="rId5" Type="http://schemas.openxmlformats.org/officeDocument/2006/relationships/image" Target="../media/image330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43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76.png"/><Relationship Id="rId5" Type="http://schemas.openxmlformats.org/officeDocument/2006/relationships/image" Target="../media/image55.png"/><Relationship Id="rId15" Type="http://schemas.openxmlformats.org/officeDocument/2006/relationships/image" Target="../media/image73.png"/><Relationship Id="rId10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66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53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5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7.png"/><Relationship Id="rId18" Type="http://schemas.openxmlformats.org/officeDocument/2006/relationships/image" Target="../media/image102.png"/><Relationship Id="rId3" Type="http://schemas.openxmlformats.org/officeDocument/2006/relationships/image" Target="../media/image68.png"/><Relationship Id="rId21" Type="http://schemas.openxmlformats.org/officeDocument/2006/relationships/image" Target="../media/image51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3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700.png"/><Relationship Id="rId15" Type="http://schemas.openxmlformats.org/officeDocument/2006/relationships/image" Target="../media/image88.png"/><Relationship Id="rId10" Type="http://schemas.openxmlformats.org/officeDocument/2006/relationships/image" Target="../media/image680.png"/><Relationship Id="rId4" Type="http://schemas.openxmlformats.org/officeDocument/2006/relationships/image" Target="../media/image89.png"/><Relationship Id="rId9" Type="http://schemas.openxmlformats.org/officeDocument/2006/relationships/image" Target="../media/image43.png"/><Relationship Id="rId14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00.png"/><Relationship Id="rId18" Type="http://schemas.openxmlformats.org/officeDocument/2006/relationships/image" Target="../media/image970.png"/><Relationship Id="rId3" Type="http://schemas.openxmlformats.org/officeDocument/2006/relationships/image" Target="../media/image94.png"/><Relationship Id="rId7" Type="http://schemas.openxmlformats.org/officeDocument/2006/relationships/image" Target="../media/image106.png"/><Relationship Id="rId12" Type="http://schemas.openxmlformats.org/officeDocument/2006/relationships/image" Target="../media/image99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97.png"/><Relationship Id="rId5" Type="http://schemas.openxmlformats.org/officeDocument/2006/relationships/image" Target="../media/image104.png"/><Relationship Id="rId15" Type="http://schemas.openxmlformats.org/officeDocument/2006/relationships/image" Target="../media/image109.png"/><Relationship Id="rId10" Type="http://schemas.openxmlformats.org/officeDocument/2006/relationships/image" Target="../media/image108.png"/><Relationship Id="rId4" Type="http://schemas.openxmlformats.org/officeDocument/2006/relationships/image" Target="../media/image700.png"/><Relationship Id="rId9" Type="http://schemas.openxmlformats.org/officeDocument/2006/relationships/image" Target="../media/image940.png"/><Relationship Id="rId14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11.png"/><Relationship Id="rId10" Type="http://schemas.openxmlformats.org/officeDocument/2006/relationships/image" Target="../media/image21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8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0.png"/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9" Type="http://schemas.openxmlformats.org/officeDocument/2006/relationships/image" Target="../media/image6.png"/><Relationship Id="rId1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30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image" Target="../media/image46.png"/><Relationship Id="rId21" Type="http://schemas.openxmlformats.org/officeDocument/2006/relationships/image" Target="../media/image60.png"/><Relationship Id="rId7" Type="http://schemas.openxmlformats.org/officeDocument/2006/relationships/image" Target="../media/image47.png"/><Relationship Id="rId12" Type="http://schemas.openxmlformats.org/officeDocument/2006/relationships/image" Target="../media/image23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6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9.png"/><Relationship Id="rId5" Type="http://schemas.openxmlformats.org/officeDocument/2006/relationships/image" Target="../media/image18.png"/><Relationship Id="rId15" Type="http://schemas.openxmlformats.org/officeDocument/2006/relationships/image" Target="../media/image250.png"/><Relationship Id="rId19" Type="http://schemas.openxmlformats.org/officeDocument/2006/relationships/image" Target="../media/image48.png"/><Relationship Id="rId9" Type="http://schemas.openxmlformats.org/officeDocument/2006/relationships/image" Target="../media/image50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40392" y="5105589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Fundamental theorem of calculus II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24672" y="4114800"/>
            <a:ext cx="1885106" cy="2059750"/>
            <a:chOff x="723009" y="1021073"/>
            <a:chExt cx="2588864" cy="2828712"/>
          </a:xfrm>
        </p:grpSpPr>
        <p:cxnSp>
          <p:nvCxnSpPr>
            <p:cNvPr id="73" name="Straight Connector 72"/>
            <p:cNvCxnSpPr/>
            <p:nvPr/>
          </p:nvCxnSpPr>
          <p:spPr>
            <a:xfrm flipH="1" flipV="1">
              <a:off x="1973687" y="2129179"/>
              <a:ext cx="459" cy="638965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601728" y="2102774"/>
              <a:ext cx="365530" cy="27553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2901731" y="1431701"/>
              <a:ext cx="9519" cy="1442538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605007" y="1288501"/>
              <a:ext cx="1296724" cy="124412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Isosceles Triangle 122"/>
            <p:cNvSpPr/>
            <p:nvPr/>
          </p:nvSpPr>
          <p:spPr>
            <a:xfrm>
              <a:off x="2444462" y="1810775"/>
              <a:ext cx="233291" cy="203310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46075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34722"/>
                    <a:pt x="409217" y="346075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122"/>
            <p:cNvSpPr/>
            <p:nvPr/>
          </p:nvSpPr>
          <p:spPr>
            <a:xfrm>
              <a:off x="2203631" y="1995940"/>
              <a:ext cx="233291" cy="92070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  <a:gd name="connsiteX0" fmla="*/ 0 w 417599"/>
                <a:gd name="connsiteY0" fmla="*/ 305882 h 399399"/>
                <a:gd name="connsiteX1" fmla="*/ 417599 w 417599"/>
                <a:gd name="connsiteY1" fmla="*/ 0 h 399399"/>
                <a:gd name="connsiteX2" fmla="*/ 403527 w 417599"/>
                <a:gd name="connsiteY2" fmla="*/ 399399 h 399399"/>
                <a:gd name="connsiteX3" fmla="*/ 0 w 417599"/>
                <a:gd name="connsiteY3" fmla="*/ 305882 h 399399"/>
                <a:gd name="connsiteX0" fmla="*/ 0 w 420785"/>
                <a:gd name="connsiteY0" fmla="*/ 305882 h 399399"/>
                <a:gd name="connsiteX1" fmla="*/ 417599 w 420785"/>
                <a:gd name="connsiteY1" fmla="*/ 0 h 399399"/>
                <a:gd name="connsiteX2" fmla="*/ 420599 w 420785"/>
                <a:gd name="connsiteY2" fmla="*/ 399399 h 399399"/>
                <a:gd name="connsiteX3" fmla="*/ 0 w 420785"/>
                <a:gd name="connsiteY3" fmla="*/ 305882 h 399399"/>
                <a:gd name="connsiteX0" fmla="*/ 0 w 417599"/>
                <a:gd name="connsiteY0" fmla="*/ 305882 h 386069"/>
                <a:gd name="connsiteX1" fmla="*/ 417599 w 417599"/>
                <a:gd name="connsiteY1" fmla="*/ 0 h 386069"/>
                <a:gd name="connsiteX2" fmla="*/ 409217 w 417599"/>
                <a:gd name="connsiteY2" fmla="*/ 386069 h 386069"/>
                <a:gd name="connsiteX3" fmla="*/ 0 w 417599"/>
                <a:gd name="connsiteY3" fmla="*/ 305882 h 38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8606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74716"/>
                    <a:pt x="409217" y="38606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122"/>
            <p:cNvSpPr/>
            <p:nvPr/>
          </p:nvSpPr>
          <p:spPr>
            <a:xfrm>
              <a:off x="1963076" y="2073300"/>
              <a:ext cx="233291" cy="75113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  <a:gd name="connsiteX0" fmla="*/ 0 w 417599"/>
                <a:gd name="connsiteY0" fmla="*/ 305882 h 399399"/>
                <a:gd name="connsiteX1" fmla="*/ 417599 w 417599"/>
                <a:gd name="connsiteY1" fmla="*/ 0 h 399399"/>
                <a:gd name="connsiteX2" fmla="*/ 403527 w 417599"/>
                <a:gd name="connsiteY2" fmla="*/ 399399 h 399399"/>
                <a:gd name="connsiteX3" fmla="*/ 0 w 417599"/>
                <a:gd name="connsiteY3" fmla="*/ 305882 h 399399"/>
                <a:gd name="connsiteX0" fmla="*/ 0 w 420785"/>
                <a:gd name="connsiteY0" fmla="*/ 305882 h 399399"/>
                <a:gd name="connsiteX1" fmla="*/ 417599 w 420785"/>
                <a:gd name="connsiteY1" fmla="*/ 0 h 399399"/>
                <a:gd name="connsiteX2" fmla="*/ 420599 w 420785"/>
                <a:gd name="connsiteY2" fmla="*/ 399399 h 399399"/>
                <a:gd name="connsiteX3" fmla="*/ 0 w 420785"/>
                <a:gd name="connsiteY3" fmla="*/ 305882 h 399399"/>
                <a:gd name="connsiteX0" fmla="*/ 0 w 417599"/>
                <a:gd name="connsiteY0" fmla="*/ 305882 h 386069"/>
                <a:gd name="connsiteX1" fmla="*/ 417599 w 417599"/>
                <a:gd name="connsiteY1" fmla="*/ 0 h 386069"/>
                <a:gd name="connsiteX2" fmla="*/ 409217 w 417599"/>
                <a:gd name="connsiteY2" fmla="*/ 386069 h 386069"/>
                <a:gd name="connsiteX3" fmla="*/ 0 w 417599"/>
                <a:gd name="connsiteY3" fmla="*/ 305882 h 386069"/>
                <a:gd name="connsiteX0" fmla="*/ 0 w 417599"/>
                <a:gd name="connsiteY0" fmla="*/ 305882 h 442217"/>
                <a:gd name="connsiteX1" fmla="*/ 417599 w 417599"/>
                <a:gd name="connsiteY1" fmla="*/ 0 h 442217"/>
                <a:gd name="connsiteX2" fmla="*/ 414908 w 417599"/>
                <a:gd name="connsiteY2" fmla="*/ 442217 h 442217"/>
                <a:gd name="connsiteX3" fmla="*/ 0 w 417599"/>
                <a:gd name="connsiteY3" fmla="*/ 305882 h 44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442217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6159" y="330864"/>
                    <a:pt x="414908" y="442217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122"/>
            <p:cNvSpPr/>
            <p:nvPr/>
          </p:nvSpPr>
          <p:spPr>
            <a:xfrm>
              <a:off x="2677959" y="1431701"/>
              <a:ext cx="233291" cy="381187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2442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13076"/>
                    <a:pt x="409217" y="32442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flipH="1">
              <a:off x="816959" y="1292756"/>
              <a:ext cx="788517" cy="1487650"/>
            </a:xfrm>
            <a:custGeom>
              <a:avLst/>
              <a:gdLst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1683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56591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8394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23857 h 640692"/>
                <a:gd name="connsiteX1" fmla="*/ 0 w 1722783"/>
                <a:gd name="connsiteY1" fmla="*/ 0 h 640692"/>
                <a:gd name="connsiteX2" fmla="*/ 0 w 1722783"/>
                <a:gd name="connsiteY2" fmla="*/ 548776 h 640692"/>
                <a:gd name="connsiteX3" fmla="*/ 1417983 w 1722783"/>
                <a:gd name="connsiteY3" fmla="*/ 640692 h 640692"/>
                <a:gd name="connsiteX4" fmla="*/ 1722783 w 1722783"/>
                <a:gd name="connsiteY4" fmla="*/ 123857 h 640692"/>
                <a:gd name="connsiteX0" fmla="*/ 1722783 w 1722783"/>
                <a:gd name="connsiteY0" fmla="*/ 123857 h 617832"/>
                <a:gd name="connsiteX1" fmla="*/ 0 w 1722783"/>
                <a:gd name="connsiteY1" fmla="*/ 0 h 617832"/>
                <a:gd name="connsiteX2" fmla="*/ 0 w 1722783"/>
                <a:gd name="connsiteY2" fmla="*/ 548776 h 617832"/>
                <a:gd name="connsiteX3" fmla="*/ 1433223 w 1722783"/>
                <a:gd name="connsiteY3" fmla="*/ 617832 h 617832"/>
                <a:gd name="connsiteX4" fmla="*/ 1722783 w 1722783"/>
                <a:gd name="connsiteY4" fmla="*/ 123857 h 617832"/>
                <a:gd name="connsiteX0" fmla="*/ 1741833 w 1741833"/>
                <a:gd name="connsiteY0" fmla="*/ 123857 h 617832"/>
                <a:gd name="connsiteX1" fmla="*/ 19050 w 1741833"/>
                <a:gd name="connsiteY1" fmla="*/ 0 h 617832"/>
                <a:gd name="connsiteX2" fmla="*/ 0 w 1741833"/>
                <a:gd name="connsiteY2" fmla="*/ 457336 h 617832"/>
                <a:gd name="connsiteX3" fmla="*/ 1452273 w 1741833"/>
                <a:gd name="connsiteY3" fmla="*/ 617832 h 617832"/>
                <a:gd name="connsiteX4" fmla="*/ 1741833 w 1741833"/>
                <a:gd name="connsiteY4" fmla="*/ 123857 h 617832"/>
                <a:gd name="connsiteX0" fmla="*/ 1741833 w 1741833"/>
                <a:gd name="connsiteY0" fmla="*/ 200057 h 694032"/>
                <a:gd name="connsiteX1" fmla="*/ 3810 w 1741833"/>
                <a:gd name="connsiteY1" fmla="*/ 0 h 694032"/>
                <a:gd name="connsiteX2" fmla="*/ 0 w 1741833"/>
                <a:gd name="connsiteY2" fmla="*/ 533536 h 694032"/>
                <a:gd name="connsiteX3" fmla="*/ 1452273 w 1741833"/>
                <a:gd name="connsiteY3" fmla="*/ 694032 h 694032"/>
                <a:gd name="connsiteX4" fmla="*/ 1741833 w 1741833"/>
                <a:gd name="connsiteY4" fmla="*/ 200057 h 694032"/>
                <a:gd name="connsiteX0" fmla="*/ 1722783 w 1722783"/>
                <a:gd name="connsiteY0" fmla="*/ 184817 h 694032"/>
                <a:gd name="connsiteX1" fmla="*/ 3810 w 1722783"/>
                <a:gd name="connsiteY1" fmla="*/ 0 h 694032"/>
                <a:gd name="connsiteX2" fmla="*/ 0 w 1722783"/>
                <a:gd name="connsiteY2" fmla="*/ 533536 h 694032"/>
                <a:gd name="connsiteX3" fmla="*/ 1452273 w 1722783"/>
                <a:gd name="connsiteY3" fmla="*/ 694032 h 694032"/>
                <a:gd name="connsiteX4" fmla="*/ 1722783 w 1722783"/>
                <a:gd name="connsiteY4" fmla="*/ 184817 h 694032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15694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41695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1202918"/>
                <a:gd name="connsiteX1" fmla="*/ 3810 w 1722783"/>
                <a:gd name="connsiteY1" fmla="*/ 0 h 1202918"/>
                <a:gd name="connsiteX2" fmla="*/ 0 w 1722783"/>
                <a:gd name="connsiteY2" fmla="*/ 541695 h 1202918"/>
                <a:gd name="connsiteX3" fmla="*/ 1129120 w 1722783"/>
                <a:gd name="connsiteY3" fmla="*/ 1202918 h 1202918"/>
                <a:gd name="connsiteX4" fmla="*/ 1722783 w 1722783"/>
                <a:gd name="connsiteY4" fmla="*/ 166975 h 1202918"/>
                <a:gd name="connsiteX0" fmla="*/ 1426559 w 1426559"/>
                <a:gd name="connsiteY0" fmla="*/ 849615 h 1202918"/>
                <a:gd name="connsiteX1" fmla="*/ 3810 w 1426559"/>
                <a:gd name="connsiteY1" fmla="*/ 0 h 1202918"/>
                <a:gd name="connsiteX2" fmla="*/ 0 w 1426559"/>
                <a:gd name="connsiteY2" fmla="*/ 541695 h 1202918"/>
                <a:gd name="connsiteX3" fmla="*/ 1129120 w 1426559"/>
                <a:gd name="connsiteY3" fmla="*/ 1202918 h 1202918"/>
                <a:gd name="connsiteX4" fmla="*/ 1426559 w 1426559"/>
                <a:gd name="connsiteY4" fmla="*/ 849615 h 1202918"/>
                <a:gd name="connsiteX0" fmla="*/ 2196911 w 2196911"/>
                <a:gd name="connsiteY0" fmla="*/ 1299066 h 1299066"/>
                <a:gd name="connsiteX1" fmla="*/ 3810 w 2196911"/>
                <a:gd name="connsiteY1" fmla="*/ 0 h 1299066"/>
                <a:gd name="connsiteX2" fmla="*/ 0 w 2196911"/>
                <a:gd name="connsiteY2" fmla="*/ 541695 h 1299066"/>
                <a:gd name="connsiteX3" fmla="*/ 1129120 w 2196911"/>
                <a:gd name="connsiteY3" fmla="*/ 1202918 h 1299066"/>
                <a:gd name="connsiteX4" fmla="*/ 2196911 w 2196911"/>
                <a:gd name="connsiteY4" fmla="*/ 1299066 h 1299066"/>
                <a:gd name="connsiteX0" fmla="*/ 2196911 w 2196911"/>
                <a:gd name="connsiteY0" fmla="*/ 1299066 h 1647203"/>
                <a:gd name="connsiteX1" fmla="*/ 3810 w 2196911"/>
                <a:gd name="connsiteY1" fmla="*/ 0 h 1647203"/>
                <a:gd name="connsiteX2" fmla="*/ 0 w 2196911"/>
                <a:gd name="connsiteY2" fmla="*/ 541695 h 1647203"/>
                <a:gd name="connsiteX3" fmla="*/ 1899472 w 2196911"/>
                <a:gd name="connsiteY3" fmla="*/ 1647203 h 1647203"/>
                <a:gd name="connsiteX4" fmla="*/ 2196911 w 2196911"/>
                <a:gd name="connsiteY4" fmla="*/ 1299066 h 1647203"/>
                <a:gd name="connsiteX0" fmla="*/ 2196911 w 2196911"/>
                <a:gd name="connsiteY0" fmla="*/ 1299066 h 1647203"/>
                <a:gd name="connsiteX1" fmla="*/ 3810 w 2196911"/>
                <a:gd name="connsiteY1" fmla="*/ 0 h 1647203"/>
                <a:gd name="connsiteX2" fmla="*/ 0 w 2196911"/>
                <a:gd name="connsiteY2" fmla="*/ 541695 h 1647203"/>
                <a:gd name="connsiteX3" fmla="*/ 1899472 w 2196911"/>
                <a:gd name="connsiteY3" fmla="*/ 1647203 h 1647203"/>
                <a:gd name="connsiteX4" fmla="*/ 2196911 w 2196911"/>
                <a:gd name="connsiteY4" fmla="*/ 1299066 h 1647203"/>
                <a:gd name="connsiteX0" fmla="*/ 2259745 w 2259745"/>
                <a:gd name="connsiteY0" fmla="*/ 1240072 h 1647203"/>
                <a:gd name="connsiteX1" fmla="*/ 3810 w 2259745"/>
                <a:gd name="connsiteY1" fmla="*/ 0 h 1647203"/>
                <a:gd name="connsiteX2" fmla="*/ 0 w 2259745"/>
                <a:gd name="connsiteY2" fmla="*/ 541695 h 1647203"/>
                <a:gd name="connsiteX3" fmla="*/ 1899472 w 2259745"/>
                <a:gd name="connsiteY3" fmla="*/ 1647203 h 1647203"/>
                <a:gd name="connsiteX4" fmla="*/ 2259745 w 2259745"/>
                <a:gd name="connsiteY4" fmla="*/ 1240072 h 1647203"/>
                <a:gd name="connsiteX0" fmla="*/ 2259745 w 2259745"/>
                <a:gd name="connsiteY0" fmla="*/ 1240072 h 1685128"/>
                <a:gd name="connsiteX1" fmla="*/ 3810 w 2259745"/>
                <a:gd name="connsiteY1" fmla="*/ 0 h 1685128"/>
                <a:gd name="connsiteX2" fmla="*/ 0 w 2259745"/>
                <a:gd name="connsiteY2" fmla="*/ 541695 h 1685128"/>
                <a:gd name="connsiteX3" fmla="*/ 1845614 w 2259745"/>
                <a:gd name="connsiteY3" fmla="*/ 1685128 h 1685128"/>
                <a:gd name="connsiteX4" fmla="*/ 2259745 w 2259745"/>
                <a:gd name="connsiteY4" fmla="*/ 1240072 h 1685128"/>
                <a:gd name="connsiteX0" fmla="*/ 2285949 w 2285949"/>
                <a:gd name="connsiteY0" fmla="*/ 1190867 h 1685128"/>
                <a:gd name="connsiteX1" fmla="*/ 3810 w 2285949"/>
                <a:gd name="connsiteY1" fmla="*/ 0 h 1685128"/>
                <a:gd name="connsiteX2" fmla="*/ 0 w 2285949"/>
                <a:gd name="connsiteY2" fmla="*/ 541695 h 1685128"/>
                <a:gd name="connsiteX3" fmla="*/ 1845614 w 2285949"/>
                <a:gd name="connsiteY3" fmla="*/ 1685128 h 1685128"/>
                <a:gd name="connsiteX4" fmla="*/ 2285949 w 2285949"/>
                <a:gd name="connsiteY4" fmla="*/ 1190867 h 1685128"/>
                <a:gd name="connsiteX0" fmla="*/ 2282138 w 2282138"/>
                <a:gd name="connsiteY0" fmla="*/ 1190867 h 1685128"/>
                <a:gd name="connsiteX1" fmla="*/ -1 w 2282138"/>
                <a:gd name="connsiteY1" fmla="*/ 0 h 1685128"/>
                <a:gd name="connsiteX2" fmla="*/ 29866 w 2282138"/>
                <a:gd name="connsiteY2" fmla="*/ 589123 h 1685128"/>
                <a:gd name="connsiteX3" fmla="*/ 1841803 w 2282138"/>
                <a:gd name="connsiteY3" fmla="*/ 1685128 h 1685128"/>
                <a:gd name="connsiteX4" fmla="*/ 2282138 w 2282138"/>
                <a:gd name="connsiteY4" fmla="*/ 1190867 h 1685128"/>
                <a:gd name="connsiteX0" fmla="*/ 2252272 w 2252272"/>
                <a:gd name="connsiteY0" fmla="*/ 1146601 h 1640862"/>
                <a:gd name="connsiteX1" fmla="*/ 3811 w 2252272"/>
                <a:gd name="connsiteY1" fmla="*/ 0 h 1640862"/>
                <a:gd name="connsiteX2" fmla="*/ 0 w 2252272"/>
                <a:gd name="connsiteY2" fmla="*/ 544857 h 1640862"/>
                <a:gd name="connsiteX3" fmla="*/ 1811937 w 2252272"/>
                <a:gd name="connsiteY3" fmla="*/ 1640862 h 1640862"/>
                <a:gd name="connsiteX4" fmla="*/ 2252272 w 2252272"/>
                <a:gd name="connsiteY4" fmla="*/ 1146601 h 1640862"/>
                <a:gd name="connsiteX0" fmla="*/ 2258067 w 2258067"/>
                <a:gd name="connsiteY0" fmla="*/ 1146601 h 1640862"/>
                <a:gd name="connsiteX1" fmla="*/ 9606 w 2258067"/>
                <a:gd name="connsiteY1" fmla="*/ 0 h 1640862"/>
                <a:gd name="connsiteX2" fmla="*/ 0 w 2258067"/>
                <a:gd name="connsiteY2" fmla="*/ 1088786 h 1640862"/>
                <a:gd name="connsiteX3" fmla="*/ 1817732 w 2258067"/>
                <a:gd name="connsiteY3" fmla="*/ 1640862 h 1640862"/>
                <a:gd name="connsiteX4" fmla="*/ 2258067 w 2258067"/>
                <a:gd name="connsiteY4" fmla="*/ 1146601 h 1640862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2258067 w 2258067"/>
                <a:gd name="connsiteY4" fmla="*/ 1146601 h 1999855"/>
                <a:gd name="connsiteX0" fmla="*/ 2258067 w 2335019"/>
                <a:gd name="connsiteY0" fmla="*/ 1146601 h 2017164"/>
                <a:gd name="connsiteX1" fmla="*/ 9606 w 2335019"/>
                <a:gd name="connsiteY1" fmla="*/ 0 h 2017164"/>
                <a:gd name="connsiteX2" fmla="*/ 0 w 2335019"/>
                <a:gd name="connsiteY2" fmla="*/ 1088786 h 2017164"/>
                <a:gd name="connsiteX3" fmla="*/ 1267350 w 2335019"/>
                <a:gd name="connsiteY3" fmla="*/ 1999855 h 2017164"/>
                <a:gd name="connsiteX4" fmla="*/ 1826911 w 2335019"/>
                <a:gd name="connsiteY4" fmla="*/ 1620373 h 2017164"/>
                <a:gd name="connsiteX5" fmla="*/ 2258067 w 2335019"/>
                <a:gd name="connsiteY5" fmla="*/ 1146601 h 2017164"/>
                <a:gd name="connsiteX0" fmla="*/ 2258067 w 2335019"/>
                <a:gd name="connsiteY0" fmla="*/ 1146601 h 2017164"/>
                <a:gd name="connsiteX1" fmla="*/ 9606 w 2335019"/>
                <a:gd name="connsiteY1" fmla="*/ 0 h 2017164"/>
                <a:gd name="connsiteX2" fmla="*/ 0 w 2335019"/>
                <a:gd name="connsiteY2" fmla="*/ 1088786 h 2017164"/>
                <a:gd name="connsiteX3" fmla="*/ 1267350 w 2335019"/>
                <a:gd name="connsiteY3" fmla="*/ 1999855 h 2017164"/>
                <a:gd name="connsiteX4" fmla="*/ 1826911 w 2335019"/>
                <a:gd name="connsiteY4" fmla="*/ 1620373 h 2017164"/>
                <a:gd name="connsiteX5" fmla="*/ 2258067 w 2335019"/>
                <a:gd name="connsiteY5" fmla="*/ 1146601 h 2017164"/>
                <a:gd name="connsiteX0" fmla="*/ 2258067 w 2258067"/>
                <a:gd name="connsiteY0" fmla="*/ 1146601 h 2017164"/>
                <a:gd name="connsiteX1" fmla="*/ 9606 w 2258067"/>
                <a:gd name="connsiteY1" fmla="*/ 0 h 2017164"/>
                <a:gd name="connsiteX2" fmla="*/ 0 w 2258067"/>
                <a:gd name="connsiteY2" fmla="*/ 1088786 h 2017164"/>
                <a:gd name="connsiteX3" fmla="*/ 1267350 w 2258067"/>
                <a:gd name="connsiteY3" fmla="*/ 1999855 h 2017164"/>
                <a:gd name="connsiteX4" fmla="*/ 1826911 w 2258067"/>
                <a:gd name="connsiteY4" fmla="*/ 1620373 h 2017164"/>
                <a:gd name="connsiteX5" fmla="*/ 2258067 w 2258067"/>
                <a:gd name="connsiteY5" fmla="*/ 1146601 h 2017164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1826911 w 2258067"/>
                <a:gd name="connsiteY4" fmla="*/ 1620373 h 1999855"/>
                <a:gd name="connsiteX5" fmla="*/ 2258067 w 2258067"/>
                <a:gd name="connsiteY5" fmla="*/ 1146601 h 1999855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1826911 w 2258067"/>
                <a:gd name="connsiteY4" fmla="*/ 1620373 h 1999855"/>
                <a:gd name="connsiteX5" fmla="*/ 2258067 w 2258067"/>
                <a:gd name="connsiteY5" fmla="*/ 1146601 h 19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067" h="1999855">
                  <a:moveTo>
                    <a:pt x="2258067" y="1146601"/>
                  </a:moveTo>
                  <a:lnTo>
                    <a:pt x="9606" y="0"/>
                  </a:lnTo>
                  <a:cubicBezTo>
                    <a:pt x="8336" y="181619"/>
                    <a:pt x="1270" y="907167"/>
                    <a:pt x="0" y="1088786"/>
                  </a:cubicBezTo>
                  <a:lnTo>
                    <a:pt x="1267350" y="1999855"/>
                  </a:lnTo>
                  <a:cubicBezTo>
                    <a:pt x="1599272" y="1810114"/>
                    <a:pt x="1661792" y="1762582"/>
                    <a:pt x="1826911" y="1620373"/>
                  </a:cubicBezTo>
                  <a:cubicBezTo>
                    <a:pt x="1992030" y="1478164"/>
                    <a:pt x="2035676" y="1457457"/>
                    <a:pt x="2258067" y="114660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99">
                    <a:alpha val="50000"/>
                  </a:srgbClr>
                </a:gs>
                <a:gs pos="100000">
                  <a:srgbClr val="FF0066">
                    <a:alpha val="3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601492" y="1294098"/>
              <a:ext cx="1281542" cy="503004"/>
            </a:xfrm>
            <a:custGeom>
              <a:avLst/>
              <a:gdLst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1683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56591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8394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23857 h 640692"/>
                <a:gd name="connsiteX1" fmla="*/ 0 w 1722783"/>
                <a:gd name="connsiteY1" fmla="*/ 0 h 640692"/>
                <a:gd name="connsiteX2" fmla="*/ 0 w 1722783"/>
                <a:gd name="connsiteY2" fmla="*/ 548776 h 640692"/>
                <a:gd name="connsiteX3" fmla="*/ 1417983 w 1722783"/>
                <a:gd name="connsiteY3" fmla="*/ 640692 h 640692"/>
                <a:gd name="connsiteX4" fmla="*/ 1722783 w 1722783"/>
                <a:gd name="connsiteY4" fmla="*/ 123857 h 640692"/>
                <a:gd name="connsiteX0" fmla="*/ 1722783 w 1722783"/>
                <a:gd name="connsiteY0" fmla="*/ 123857 h 617832"/>
                <a:gd name="connsiteX1" fmla="*/ 0 w 1722783"/>
                <a:gd name="connsiteY1" fmla="*/ 0 h 617832"/>
                <a:gd name="connsiteX2" fmla="*/ 0 w 1722783"/>
                <a:gd name="connsiteY2" fmla="*/ 548776 h 617832"/>
                <a:gd name="connsiteX3" fmla="*/ 1433223 w 1722783"/>
                <a:gd name="connsiteY3" fmla="*/ 617832 h 617832"/>
                <a:gd name="connsiteX4" fmla="*/ 1722783 w 1722783"/>
                <a:gd name="connsiteY4" fmla="*/ 123857 h 617832"/>
                <a:gd name="connsiteX0" fmla="*/ 1741833 w 1741833"/>
                <a:gd name="connsiteY0" fmla="*/ 123857 h 617832"/>
                <a:gd name="connsiteX1" fmla="*/ 19050 w 1741833"/>
                <a:gd name="connsiteY1" fmla="*/ 0 h 617832"/>
                <a:gd name="connsiteX2" fmla="*/ 0 w 1741833"/>
                <a:gd name="connsiteY2" fmla="*/ 457336 h 617832"/>
                <a:gd name="connsiteX3" fmla="*/ 1452273 w 1741833"/>
                <a:gd name="connsiteY3" fmla="*/ 617832 h 617832"/>
                <a:gd name="connsiteX4" fmla="*/ 1741833 w 1741833"/>
                <a:gd name="connsiteY4" fmla="*/ 123857 h 617832"/>
                <a:gd name="connsiteX0" fmla="*/ 1741833 w 1741833"/>
                <a:gd name="connsiteY0" fmla="*/ 200057 h 694032"/>
                <a:gd name="connsiteX1" fmla="*/ 3810 w 1741833"/>
                <a:gd name="connsiteY1" fmla="*/ 0 h 694032"/>
                <a:gd name="connsiteX2" fmla="*/ 0 w 1741833"/>
                <a:gd name="connsiteY2" fmla="*/ 533536 h 694032"/>
                <a:gd name="connsiteX3" fmla="*/ 1452273 w 1741833"/>
                <a:gd name="connsiteY3" fmla="*/ 694032 h 694032"/>
                <a:gd name="connsiteX4" fmla="*/ 1741833 w 1741833"/>
                <a:gd name="connsiteY4" fmla="*/ 200057 h 694032"/>
                <a:gd name="connsiteX0" fmla="*/ 1722783 w 1722783"/>
                <a:gd name="connsiteY0" fmla="*/ 184817 h 694032"/>
                <a:gd name="connsiteX1" fmla="*/ 3810 w 1722783"/>
                <a:gd name="connsiteY1" fmla="*/ 0 h 694032"/>
                <a:gd name="connsiteX2" fmla="*/ 0 w 1722783"/>
                <a:gd name="connsiteY2" fmla="*/ 533536 h 694032"/>
                <a:gd name="connsiteX3" fmla="*/ 1452273 w 1722783"/>
                <a:gd name="connsiteY3" fmla="*/ 694032 h 694032"/>
                <a:gd name="connsiteX4" fmla="*/ 1722783 w 1722783"/>
                <a:gd name="connsiteY4" fmla="*/ 184817 h 694032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15694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41695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783" h="676190">
                  <a:moveTo>
                    <a:pt x="1722783" y="166975"/>
                  </a:moveTo>
                  <a:lnTo>
                    <a:pt x="3810" y="0"/>
                  </a:lnTo>
                  <a:lnTo>
                    <a:pt x="0" y="541695"/>
                  </a:lnTo>
                  <a:lnTo>
                    <a:pt x="1452273" y="676190"/>
                  </a:lnTo>
                  <a:lnTo>
                    <a:pt x="1722783" y="1669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alpha val="30000"/>
                  </a:srgbClr>
                </a:gs>
                <a:gs pos="100000">
                  <a:srgbClr val="FFC000">
                    <a:alpha val="1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1275702" y="2691117"/>
              <a:ext cx="2036171" cy="222198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>
                      <a:lumMod val="40000"/>
                      <a:lumOff val="60000"/>
                      <a:alpha val="70000"/>
                    </a:schemeClr>
                  </a:gs>
                  <a:gs pos="100000">
                    <a:schemeClr val="bg2">
                      <a:lumMod val="40000"/>
                      <a:lumOff val="60000"/>
                      <a:alpha val="8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1590270" y="1021073"/>
              <a:ext cx="0" cy="1960590"/>
            </a:xfrm>
            <a:prstGeom prst="straightConnector1">
              <a:avLst/>
            </a:prstGeom>
            <a:ln w="38100">
              <a:gradFill>
                <a:gsLst>
                  <a:gs pos="14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723010" y="2464659"/>
              <a:ext cx="1075319" cy="1385126"/>
            </a:xfrm>
            <a:prstGeom prst="straightConnector1">
              <a:avLst/>
            </a:prstGeom>
            <a:ln w="38100">
              <a:gradFill>
                <a:gsLst>
                  <a:gs pos="16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eform 99"/>
            <p:cNvSpPr/>
            <p:nvPr/>
          </p:nvSpPr>
          <p:spPr>
            <a:xfrm>
              <a:off x="1645237" y="1029522"/>
              <a:ext cx="1583371" cy="1632374"/>
            </a:xfrm>
            <a:custGeom>
              <a:avLst/>
              <a:gdLst>
                <a:gd name="connsiteX0" fmla="*/ 0 w 2703443"/>
                <a:gd name="connsiteY0" fmla="*/ 2428789 h 2428789"/>
                <a:gd name="connsiteX1" fmla="*/ 357809 w 2703443"/>
                <a:gd name="connsiteY1" fmla="*/ 1752928 h 2428789"/>
                <a:gd name="connsiteX2" fmla="*/ 1722783 w 2703443"/>
                <a:gd name="connsiteY2" fmla="*/ 1209589 h 2428789"/>
                <a:gd name="connsiteX3" fmla="*/ 2411896 w 2703443"/>
                <a:gd name="connsiteY3" fmla="*/ 162667 h 2428789"/>
                <a:gd name="connsiteX4" fmla="*/ 2703443 w 2703443"/>
                <a:gd name="connsiteY4" fmla="*/ 3641 h 2428789"/>
                <a:gd name="connsiteX0" fmla="*/ 0 w 2703443"/>
                <a:gd name="connsiteY0" fmla="*/ 2430554 h 2430554"/>
                <a:gd name="connsiteX1" fmla="*/ 357809 w 2703443"/>
                <a:gd name="connsiteY1" fmla="*/ 1754693 h 2430554"/>
                <a:gd name="connsiteX2" fmla="*/ 1431235 w 2703443"/>
                <a:gd name="connsiteY2" fmla="*/ 1264363 h 2430554"/>
                <a:gd name="connsiteX3" fmla="*/ 2411896 w 2703443"/>
                <a:gd name="connsiteY3" fmla="*/ 164432 h 2430554"/>
                <a:gd name="connsiteX4" fmla="*/ 2703443 w 2703443"/>
                <a:gd name="connsiteY4" fmla="*/ 5406 h 2430554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05948 w 2703443"/>
                <a:gd name="connsiteY2" fmla="*/ 1431235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308897"/>
                <a:gd name="connsiteY0" fmla="*/ 2267330 h 2267330"/>
                <a:gd name="connsiteX1" fmla="*/ 357809 w 2308897"/>
                <a:gd name="connsiteY1" fmla="*/ 1591469 h 2267330"/>
                <a:gd name="connsiteX2" fmla="*/ 1205948 w 2308897"/>
                <a:gd name="connsiteY2" fmla="*/ 1273417 h 2267330"/>
                <a:gd name="connsiteX3" fmla="*/ 1881809 w 2308897"/>
                <a:gd name="connsiteY3" fmla="*/ 226495 h 2267330"/>
                <a:gd name="connsiteX4" fmla="*/ 2308897 w 2308897"/>
                <a:gd name="connsiteY4" fmla="*/ 0 h 2267330"/>
                <a:gd name="connsiteX0" fmla="*/ 0 w 2128533"/>
                <a:gd name="connsiteY0" fmla="*/ 2194408 h 2194408"/>
                <a:gd name="connsiteX1" fmla="*/ 357809 w 2128533"/>
                <a:gd name="connsiteY1" fmla="*/ 1518547 h 2194408"/>
                <a:gd name="connsiteX2" fmla="*/ 1205948 w 2128533"/>
                <a:gd name="connsiteY2" fmla="*/ 1200495 h 2194408"/>
                <a:gd name="connsiteX3" fmla="*/ 1881809 w 2128533"/>
                <a:gd name="connsiteY3" fmla="*/ 153573 h 2194408"/>
                <a:gd name="connsiteX4" fmla="*/ 2128533 w 2128533"/>
                <a:gd name="connsiteY4" fmla="*/ 5987 h 219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533" h="2194408">
                  <a:moveTo>
                    <a:pt x="0" y="2194408"/>
                  </a:moveTo>
                  <a:cubicBezTo>
                    <a:pt x="35339" y="1958077"/>
                    <a:pt x="156818" y="1684199"/>
                    <a:pt x="357809" y="1518547"/>
                  </a:cubicBezTo>
                  <a:cubicBezTo>
                    <a:pt x="558800" y="1352895"/>
                    <a:pt x="845931" y="1467748"/>
                    <a:pt x="1205948" y="1200495"/>
                  </a:cubicBezTo>
                  <a:cubicBezTo>
                    <a:pt x="1565965" y="933242"/>
                    <a:pt x="1728045" y="352658"/>
                    <a:pt x="1881809" y="153573"/>
                  </a:cubicBezTo>
                  <a:cubicBezTo>
                    <a:pt x="2035573" y="-45512"/>
                    <a:pt x="2128533" y="5987"/>
                    <a:pt x="2128533" y="598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977465" y="2677643"/>
              <a:ext cx="0" cy="2103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918062" y="2782745"/>
              <a:ext cx="0" cy="2103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Freeform 141"/>
            <p:cNvSpPr/>
            <p:nvPr/>
          </p:nvSpPr>
          <p:spPr>
            <a:xfrm>
              <a:off x="936403" y="1290444"/>
              <a:ext cx="665948" cy="1212347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436" h="1915945">
                  <a:moveTo>
                    <a:pt x="1052436" y="0"/>
                  </a:moveTo>
                  <a:cubicBezTo>
                    <a:pt x="1050814" y="214787"/>
                    <a:pt x="1049193" y="444442"/>
                    <a:pt x="1047571" y="659229"/>
                  </a:cubicBezTo>
                  <a:lnTo>
                    <a:pt x="68580" y="1915945"/>
                  </a:lnTo>
                  <a:lnTo>
                    <a:pt x="0" y="1156993"/>
                  </a:lnTo>
                  <a:lnTo>
                    <a:pt x="1052436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 flipV="1">
              <a:off x="2897047" y="1403887"/>
              <a:ext cx="4684" cy="39572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79" idx="2"/>
            </p:cNvCxnSpPr>
            <p:nvPr/>
          </p:nvCxnSpPr>
          <p:spPr>
            <a:xfrm flipH="1" flipV="1">
              <a:off x="2193894" y="2056367"/>
              <a:ext cx="970" cy="92046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2430570" y="1971440"/>
              <a:ext cx="0" cy="124343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2671240" y="1795055"/>
              <a:ext cx="4735" cy="226445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 164"/>
            <p:cNvSpPr/>
            <p:nvPr/>
          </p:nvSpPr>
          <p:spPr>
            <a:xfrm>
              <a:off x="1050572" y="1706849"/>
              <a:ext cx="554435" cy="959866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516933"/>
                <a:gd name="connsiteX1" fmla="*/ 874666 w 876206"/>
                <a:gd name="connsiteY1" fmla="*/ 33004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06" h="1516933">
                  <a:moveTo>
                    <a:pt x="876206" y="0"/>
                  </a:moveTo>
                  <a:cubicBezTo>
                    <a:pt x="874584" y="214787"/>
                    <a:pt x="876288" y="115258"/>
                    <a:pt x="874666" y="330045"/>
                  </a:cubicBezTo>
                  <a:lnTo>
                    <a:pt x="22029" y="1516933"/>
                  </a:lnTo>
                  <a:lnTo>
                    <a:pt x="0" y="1117091"/>
                  </a:lnTo>
                  <a:lnTo>
                    <a:pt x="876206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122772" y="1914588"/>
              <a:ext cx="482911" cy="825210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347353"/>
                <a:gd name="connsiteX1" fmla="*/ 871341 w 876206"/>
                <a:gd name="connsiteY1" fmla="*/ 323395 h 1347353"/>
                <a:gd name="connsiteX2" fmla="*/ 151707 w 876206"/>
                <a:gd name="connsiteY2" fmla="*/ 1347353 h 1347353"/>
                <a:gd name="connsiteX3" fmla="*/ 0 w 876206"/>
                <a:gd name="connsiteY3" fmla="*/ 1117091 h 1347353"/>
                <a:gd name="connsiteX4" fmla="*/ 876206 w 876206"/>
                <a:gd name="connsiteY4" fmla="*/ 0 h 1347353"/>
                <a:gd name="connsiteX0" fmla="*/ 729902 w 729902"/>
                <a:gd name="connsiteY0" fmla="*/ 0 h 1347353"/>
                <a:gd name="connsiteX1" fmla="*/ 725037 w 729902"/>
                <a:gd name="connsiteY1" fmla="*/ 32339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716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27848 w 757750"/>
                <a:gd name="connsiteY3" fmla="*/ 1014014 h 1314102"/>
                <a:gd name="connsiteX4" fmla="*/ 757750 w 757750"/>
                <a:gd name="connsiteY4" fmla="*/ 0 h 1314102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1247 w 757750"/>
                <a:gd name="connsiteY3" fmla="*/ 1050590 h 1314102"/>
                <a:gd name="connsiteX4" fmla="*/ 757750 w 757750"/>
                <a:gd name="connsiteY4" fmla="*/ 0 h 1314102"/>
                <a:gd name="connsiteX0" fmla="*/ 766491 w 766491"/>
                <a:gd name="connsiteY0" fmla="*/ 0 h 1314102"/>
                <a:gd name="connsiteX1" fmla="*/ 758301 w 766491"/>
                <a:gd name="connsiteY1" fmla="*/ 147165 h 1314102"/>
                <a:gd name="connsiteX2" fmla="*/ 8741 w 766491"/>
                <a:gd name="connsiteY2" fmla="*/ 1314102 h 1314102"/>
                <a:gd name="connsiteX3" fmla="*/ 13 w 766491"/>
                <a:gd name="connsiteY3" fmla="*/ 1063891 h 1314102"/>
                <a:gd name="connsiteX4" fmla="*/ 766491 w 766491"/>
                <a:gd name="connsiteY4" fmla="*/ 0 h 1314102"/>
                <a:gd name="connsiteX0" fmla="*/ 766491 w 766491"/>
                <a:gd name="connsiteY0" fmla="*/ 0 h 1304127"/>
                <a:gd name="connsiteX1" fmla="*/ 758301 w 766491"/>
                <a:gd name="connsiteY1" fmla="*/ 147165 h 1304127"/>
                <a:gd name="connsiteX2" fmla="*/ 8741 w 766491"/>
                <a:gd name="connsiteY2" fmla="*/ 1304127 h 1304127"/>
                <a:gd name="connsiteX3" fmla="*/ 13 w 766491"/>
                <a:gd name="connsiteY3" fmla="*/ 1063891 h 1304127"/>
                <a:gd name="connsiteX4" fmla="*/ 766491 w 766491"/>
                <a:gd name="connsiteY4" fmla="*/ 0 h 1304127"/>
                <a:gd name="connsiteX0" fmla="*/ 763173 w 763173"/>
                <a:gd name="connsiteY0" fmla="*/ 0 h 1304127"/>
                <a:gd name="connsiteX1" fmla="*/ 754983 w 763173"/>
                <a:gd name="connsiteY1" fmla="*/ 147165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  <a:gd name="connsiteX0" fmla="*/ 763173 w 763173"/>
                <a:gd name="connsiteY0" fmla="*/ 0 h 1304127"/>
                <a:gd name="connsiteX1" fmla="*/ 758308 w 763173"/>
                <a:gd name="connsiteY1" fmla="*/ 157140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173" h="1304127">
                  <a:moveTo>
                    <a:pt x="763173" y="0"/>
                  </a:moveTo>
                  <a:cubicBezTo>
                    <a:pt x="761551" y="214787"/>
                    <a:pt x="756605" y="95307"/>
                    <a:pt x="758308" y="157140"/>
                  </a:cubicBezTo>
                  <a:lnTo>
                    <a:pt x="5423" y="1304127"/>
                  </a:lnTo>
                  <a:cubicBezTo>
                    <a:pt x="5839" y="1216290"/>
                    <a:pt x="-396" y="1141752"/>
                    <a:pt x="20" y="1053915"/>
                  </a:cubicBezTo>
                  <a:lnTo>
                    <a:pt x="763173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165574" y="2010471"/>
              <a:ext cx="441689" cy="764436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347353"/>
                <a:gd name="connsiteX1" fmla="*/ 871341 w 876206"/>
                <a:gd name="connsiteY1" fmla="*/ 323395 h 1347353"/>
                <a:gd name="connsiteX2" fmla="*/ 151707 w 876206"/>
                <a:gd name="connsiteY2" fmla="*/ 1347353 h 1347353"/>
                <a:gd name="connsiteX3" fmla="*/ 0 w 876206"/>
                <a:gd name="connsiteY3" fmla="*/ 1117091 h 1347353"/>
                <a:gd name="connsiteX4" fmla="*/ 876206 w 876206"/>
                <a:gd name="connsiteY4" fmla="*/ 0 h 1347353"/>
                <a:gd name="connsiteX0" fmla="*/ 729902 w 729902"/>
                <a:gd name="connsiteY0" fmla="*/ 0 h 1347353"/>
                <a:gd name="connsiteX1" fmla="*/ 725037 w 729902"/>
                <a:gd name="connsiteY1" fmla="*/ 32339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716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27848 w 757750"/>
                <a:gd name="connsiteY3" fmla="*/ 1014014 h 1314102"/>
                <a:gd name="connsiteX4" fmla="*/ 757750 w 757750"/>
                <a:gd name="connsiteY4" fmla="*/ 0 h 1314102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1247 w 757750"/>
                <a:gd name="connsiteY3" fmla="*/ 1050590 h 1314102"/>
                <a:gd name="connsiteX4" fmla="*/ 757750 w 757750"/>
                <a:gd name="connsiteY4" fmla="*/ 0 h 1314102"/>
                <a:gd name="connsiteX0" fmla="*/ 766491 w 766491"/>
                <a:gd name="connsiteY0" fmla="*/ 0 h 1314102"/>
                <a:gd name="connsiteX1" fmla="*/ 758301 w 766491"/>
                <a:gd name="connsiteY1" fmla="*/ 147165 h 1314102"/>
                <a:gd name="connsiteX2" fmla="*/ 8741 w 766491"/>
                <a:gd name="connsiteY2" fmla="*/ 1314102 h 1314102"/>
                <a:gd name="connsiteX3" fmla="*/ 13 w 766491"/>
                <a:gd name="connsiteY3" fmla="*/ 1063891 h 1314102"/>
                <a:gd name="connsiteX4" fmla="*/ 766491 w 766491"/>
                <a:gd name="connsiteY4" fmla="*/ 0 h 1314102"/>
                <a:gd name="connsiteX0" fmla="*/ 766491 w 766491"/>
                <a:gd name="connsiteY0" fmla="*/ 0 h 1304127"/>
                <a:gd name="connsiteX1" fmla="*/ 758301 w 766491"/>
                <a:gd name="connsiteY1" fmla="*/ 147165 h 1304127"/>
                <a:gd name="connsiteX2" fmla="*/ 8741 w 766491"/>
                <a:gd name="connsiteY2" fmla="*/ 1304127 h 1304127"/>
                <a:gd name="connsiteX3" fmla="*/ 13 w 766491"/>
                <a:gd name="connsiteY3" fmla="*/ 1063891 h 1304127"/>
                <a:gd name="connsiteX4" fmla="*/ 766491 w 766491"/>
                <a:gd name="connsiteY4" fmla="*/ 0 h 1304127"/>
                <a:gd name="connsiteX0" fmla="*/ 763173 w 763173"/>
                <a:gd name="connsiteY0" fmla="*/ 0 h 1304127"/>
                <a:gd name="connsiteX1" fmla="*/ 754983 w 763173"/>
                <a:gd name="connsiteY1" fmla="*/ 147165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  <a:gd name="connsiteX0" fmla="*/ 763155 w 763155"/>
                <a:gd name="connsiteY0" fmla="*/ 0 h 1221000"/>
                <a:gd name="connsiteX1" fmla="*/ 754965 w 763155"/>
                <a:gd name="connsiteY1" fmla="*/ 147165 h 1221000"/>
                <a:gd name="connsiteX2" fmla="*/ 65256 w 763155"/>
                <a:gd name="connsiteY2" fmla="*/ 1221000 h 1221000"/>
                <a:gd name="connsiteX3" fmla="*/ 2 w 763155"/>
                <a:gd name="connsiteY3" fmla="*/ 1053915 h 1221000"/>
                <a:gd name="connsiteX4" fmla="*/ 763155 w 763155"/>
                <a:gd name="connsiteY4" fmla="*/ 0 h 1221000"/>
                <a:gd name="connsiteX0" fmla="*/ 706640 w 706640"/>
                <a:gd name="connsiteY0" fmla="*/ 0 h 1221000"/>
                <a:gd name="connsiteX1" fmla="*/ 698450 w 706640"/>
                <a:gd name="connsiteY1" fmla="*/ 147165 h 1221000"/>
                <a:gd name="connsiteX2" fmla="*/ 8741 w 706640"/>
                <a:gd name="connsiteY2" fmla="*/ 1221000 h 1221000"/>
                <a:gd name="connsiteX3" fmla="*/ 14 w 706640"/>
                <a:gd name="connsiteY3" fmla="*/ 1090491 h 1221000"/>
                <a:gd name="connsiteX4" fmla="*/ 706640 w 706640"/>
                <a:gd name="connsiteY4" fmla="*/ 0 h 1221000"/>
                <a:gd name="connsiteX0" fmla="*/ 697899 w 697899"/>
                <a:gd name="connsiteY0" fmla="*/ 0 h 1221000"/>
                <a:gd name="connsiteX1" fmla="*/ 689709 w 697899"/>
                <a:gd name="connsiteY1" fmla="*/ 147165 h 1221000"/>
                <a:gd name="connsiteX2" fmla="*/ 0 w 697899"/>
                <a:gd name="connsiteY2" fmla="*/ 1221000 h 1221000"/>
                <a:gd name="connsiteX3" fmla="*/ 7898 w 697899"/>
                <a:gd name="connsiteY3" fmla="*/ 1077190 h 1221000"/>
                <a:gd name="connsiteX4" fmla="*/ 697899 w 697899"/>
                <a:gd name="connsiteY4" fmla="*/ 0 h 1221000"/>
                <a:gd name="connsiteX0" fmla="*/ 700016 w 700016"/>
                <a:gd name="connsiteY0" fmla="*/ 0 h 1221000"/>
                <a:gd name="connsiteX1" fmla="*/ 691826 w 700016"/>
                <a:gd name="connsiteY1" fmla="*/ 147165 h 1221000"/>
                <a:gd name="connsiteX2" fmla="*/ 2117 w 700016"/>
                <a:gd name="connsiteY2" fmla="*/ 1221000 h 1221000"/>
                <a:gd name="connsiteX3" fmla="*/ 40 w 700016"/>
                <a:gd name="connsiteY3" fmla="*/ 1083840 h 1221000"/>
                <a:gd name="connsiteX4" fmla="*/ 700016 w 700016"/>
                <a:gd name="connsiteY4" fmla="*/ 0 h 1221000"/>
                <a:gd name="connsiteX0" fmla="*/ 703341 w 703341"/>
                <a:gd name="connsiteY0" fmla="*/ 0 h 1217675"/>
                <a:gd name="connsiteX1" fmla="*/ 691826 w 703341"/>
                <a:gd name="connsiteY1" fmla="*/ 143840 h 1217675"/>
                <a:gd name="connsiteX2" fmla="*/ 2117 w 703341"/>
                <a:gd name="connsiteY2" fmla="*/ 1217675 h 1217675"/>
                <a:gd name="connsiteX3" fmla="*/ 40 w 703341"/>
                <a:gd name="connsiteY3" fmla="*/ 1080515 h 1217675"/>
                <a:gd name="connsiteX4" fmla="*/ 703341 w 703341"/>
                <a:gd name="connsiteY4" fmla="*/ 0 h 1217675"/>
                <a:gd name="connsiteX0" fmla="*/ 703341 w 703341"/>
                <a:gd name="connsiteY0" fmla="*/ 0 h 1217675"/>
                <a:gd name="connsiteX1" fmla="*/ 691826 w 703341"/>
                <a:gd name="connsiteY1" fmla="*/ 143840 h 1217675"/>
                <a:gd name="connsiteX2" fmla="*/ 2117 w 703341"/>
                <a:gd name="connsiteY2" fmla="*/ 1217675 h 1217675"/>
                <a:gd name="connsiteX3" fmla="*/ 40 w 703341"/>
                <a:gd name="connsiteY3" fmla="*/ 1080515 h 1217675"/>
                <a:gd name="connsiteX4" fmla="*/ 703341 w 703341"/>
                <a:gd name="connsiteY4" fmla="*/ 0 h 1217675"/>
                <a:gd name="connsiteX0" fmla="*/ 703322 w 703322"/>
                <a:gd name="connsiteY0" fmla="*/ 0 h 1208083"/>
                <a:gd name="connsiteX1" fmla="*/ 691807 w 703322"/>
                <a:gd name="connsiteY1" fmla="*/ 143840 h 1208083"/>
                <a:gd name="connsiteX2" fmla="*/ 5295 w 703322"/>
                <a:gd name="connsiteY2" fmla="*/ 1208083 h 1208083"/>
                <a:gd name="connsiteX3" fmla="*/ 21 w 703322"/>
                <a:gd name="connsiteY3" fmla="*/ 1080515 h 1208083"/>
                <a:gd name="connsiteX4" fmla="*/ 703322 w 703322"/>
                <a:gd name="connsiteY4" fmla="*/ 0 h 1208083"/>
                <a:gd name="connsiteX0" fmla="*/ 698027 w 698027"/>
                <a:gd name="connsiteY0" fmla="*/ 0 h 1208083"/>
                <a:gd name="connsiteX1" fmla="*/ 686512 w 698027"/>
                <a:gd name="connsiteY1" fmla="*/ 143840 h 1208083"/>
                <a:gd name="connsiteX2" fmla="*/ 0 w 698027"/>
                <a:gd name="connsiteY2" fmla="*/ 1208083 h 1208083"/>
                <a:gd name="connsiteX3" fmla="*/ 1120 w 698027"/>
                <a:gd name="connsiteY3" fmla="*/ 1067727 h 1208083"/>
                <a:gd name="connsiteX4" fmla="*/ 698027 w 698027"/>
                <a:gd name="connsiteY4" fmla="*/ 0 h 120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027" h="1208083">
                  <a:moveTo>
                    <a:pt x="698027" y="0"/>
                  </a:moveTo>
                  <a:cubicBezTo>
                    <a:pt x="696405" y="95083"/>
                    <a:pt x="684809" y="82007"/>
                    <a:pt x="686512" y="143840"/>
                  </a:cubicBezTo>
                  <a:lnTo>
                    <a:pt x="0" y="1208083"/>
                  </a:lnTo>
                  <a:cubicBezTo>
                    <a:pt x="416" y="1120246"/>
                    <a:pt x="704" y="1155564"/>
                    <a:pt x="1120" y="1067727"/>
                  </a:cubicBezTo>
                  <a:lnTo>
                    <a:pt x="698027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23009" y="1597230"/>
              <a:ext cx="879964" cy="1266300"/>
            </a:xfrm>
            <a:custGeom>
              <a:avLst/>
              <a:gdLst>
                <a:gd name="connsiteX0" fmla="*/ 1417982 w 1417982"/>
                <a:gd name="connsiteY0" fmla="*/ 1285460 h 1418122"/>
                <a:gd name="connsiteX1" fmla="*/ 1205948 w 1417982"/>
                <a:gd name="connsiteY1" fmla="*/ 1404730 h 1418122"/>
                <a:gd name="connsiteX2" fmla="*/ 755374 w 1417982"/>
                <a:gd name="connsiteY2" fmla="*/ 1391478 h 1418122"/>
                <a:gd name="connsiteX3" fmla="*/ 357809 w 1417982"/>
                <a:gd name="connsiteY3" fmla="*/ 1192695 h 1418122"/>
                <a:gd name="connsiteX4" fmla="*/ 106017 w 1417982"/>
                <a:gd name="connsiteY4" fmla="*/ 715617 h 1418122"/>
                <a:gd name="connsiteX5" fmla="*/ 0 w 1417982"/>
                <a:gd name="connsiteY5" fmla="*/ 0 h 1418122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76159"/>
                <a:gd name="connsiteX1" fmla="*/ 1232453 w 1444487"/>
                <a:gd name="connsiteY1" fmla="*/ 1630017 h 1676159"/>
                <a:gd name="connsiteX2" fmla="*/ 781879 w 1444487"/>
                <a:gd name="connsiteY2" fmla="*/ 1616765 h 1676159"/>
                <a:gd name="connsiteX3" fmla="*/ 132522 w 1444487"/>
                <a:gd name="connsiteY3" fmla="*/ 940904 h 1676159"/>
                <a:gd name="connsiteX4" fmla="*/ 0 w 1444487"/>
                <a:gd name="connsiteY4" fmla="*/ 0 h 1676159"/>
                <a:gd name="connsiteX0" fmla="*/ 1444498 w 1444498"/>
                <a:gd name="connsiteY0" fmla="*/ 1510747 h 1676159"/>
                <a:gd name="connsiteX1" fmla="*/ 1232464 w 1444498"/>
                <a:gd name="connsiteY1" fmla="*/ 1630017 h 1676159"/>
                <a:gd name="connsiteX2" fmla="*/ 781890 w 1444498"/>
                <a:gd name="connsiteY2" fmla="*/ 1616765 h 1676159"/>
                <a:gd name="connsiteX3" fmla="*/ 132533 w 1444498"/>
                <a:gd name="connsiteY3" fmla="*/ 940904 h 1676159"/>
                <a:gd name="connsiteX4" fmla="*/ 11 w 1444498"/>
                <a:gd name="connsiteY4" fmla="*/ 0 h 1676159"/>
                <a:gd name="connsiteX0" fmla="*/ 1444487 w 1444487"/>
                <a:gd name="connsiteY0" fmla="*/ 1510747 h 1675199"/>
                <a:gd name="connsiteX1" fmla="*/ 1232453 w 1444487"/>
                <a:gd name="connsiteY1" fmla="*/ 1630017 h 1675199"/>
                <a:gd name="connsiteX2" fmla="*/ 781879 w 1444487"/>
                <a:gd name="connsiteY2" fmla="*/ 1616765 h 1675199"/>
                <a:gd name="connsiteX3" fmla="*/ 212035 w 1444487"/>
                <a:gd name="connsiteY3" fmla="*/ 954156 h 1675199"/>
                <a:gd name="connsiteX4" fmla="*/ 0 w 1444487"/>
                <a:gd name="connsiteY4" fmla="*/ 0 h 1675199"/>
                <a:gd name="connsiteX0" fmla="*/ 1444487 w 1444487"/>
                <a:gd name="connsiteY0" fmla="*/ 1510747 h 1643496"/>
                <a:gd name="connsiteX1" fmla="*/ 781879 w 1444487"/>
                <a:gd name="connsiteY1" fmla="*/ 1616765 h 1643496"/>
                <a:gd name="connsiteX2" fmla="*/ 212035 w 1444487"/>
                <a:gd name="connsiteY2" fmla="*/ 954156 h 1643496"/>
                <a:gd name="connsiteX3" fmla="*/ 0 w 1444487"/>
                <a:gd name="connsiteY3" fmla="*/ 0 h 1643496"/>
                <a:gd name="connsiteX0" fmla="*/ 1444487 w 1444487"/>
                <a:gd name="connsiteY0" fmla="*/ 1510747 h 1687806"/>
                <a:gd name="connsiteX1" fmla="*/ 781879 w 1444487"/>
                <a:gd name="connsiteY1" fmla="*/ 1616765 h 1687806"/>
                <a:gd name="connsiteX2" fmla="*/ 212035 w 1444487"/>
                <a:gd name="connsiteY2" fmla="*/ 954156 h 1687806"/>
                <a:gd name="connsiteX3" fmla="*/ 0 w 1444487"/>
                <a:gd name="connsiteY3" fmla="*/ 0 h 1687806"/>
                <a:gd name="connsiteX0" fmla="*/ 1444487 w 1444487"/>
                <a:gd name="connsiteY0" fmla="*/ 1510747 h 1688717"/>
                <a:gd name="connsiteX1" fmla="*/ 781879 w 1444487"/>
                <a:gd name="connsiteY1" fmla="*/ 1616765 h 1688717"/>
                <a:gd name="connsiteX2" fmla="*/ 185531 w 1444487"/>
                <a:gd name="connsiteY2" fmla="*/ 940904 h 1688717"/>
                <a:gd name="connsiteX3" fmla="*/ 0 w 1444487"/>
                <a:gd name="connsiteY3" fmla="*/ 0 h 1688717"/>
                <a:gd name="connsiteX0" fmla="*/ 1497496 w 1497496"/>
                <a:gd name="connsiteY0" fmla="*/ 1523999 h 1701969"/>
                <a:gd name="connsiteX1" fmla="*/ 834888 w 1497496"/>
                <a:gd name="connsiteY1" fmla="*/ 1630017 h 1701969"/>
                <a:gd name="connsiteX2" fmla="*/ 238540 w 1497496"/>
                <a:gd name="connsiteY2" fmla="*/ 954156 h 1701969"/>
                <a:gd name="connsiteX3" fmla="*/ 0 w 1497496"/>
                <a:gd name="connsiteY3" fmla="*/ 0 h 1701969"/>
                <a:gd name="connsiteX0" fmla="*/ 1497496 w 1497496"/>
                <a:gd name="connsiteY0" fmla="*/ 1523999 h 1713753"/>
                <a:gd name="connsiteX1" fmla="*/ 834888 w 1497496"/>
                <a:gd name="connsiteY1" fmla="*/ 1630017 h 1713753"/>
                <a:gd name="connsiteX2" fmla="*/ 238540 w 1497496"/>
                <a:gd name="connsiteY2" fmla="*/ 954156 h 1713753"/>
                <a:gd name="connsiteX3" fmla="*/ 0 w 1497496"/>
                <a:gd name="connsiteY3" fmla="*/ 0 h 1713753"/>
                <a:gd name="connsiteX0" fmla="*/ 1497496 w 1497496"/>
                <a:gd name="connsiteY0" fmla="*/ 1523999 h 1702293"/>
                <a:gd name="connsiteX1" fmla="*/ 834888 w 1497496"/>
                <a:gd name="connsiteY1" fmla="*/ 1630017 h 1702293"/>
                <a:gd name="connsiteX2" fmla="*/ 250473 w 1497496"/>
                <a:gd name="connsiteY2" fmla="*/ 949442 h 1702293"/>
                <a:gd name="connsiteX3" fmla="*/ 0 w 1497496"/>
                <a:gd name="connsiteY3" fmla="*/ 0 h 170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496" h="1702293">
                  <a:moveTo>
                    <a:pt x="1497496" y="1523999"/>
                  </a:moveTo>
                  <a:cubicBezTo>
                    <a:pt x="1306445" y="1758121"/>
                    <a:pt x="1042725" y="1725776"/>
                    <a:pt x="834888" y="1630017"/>
                  </a:cubicBezTo>
                  <a:cubicBezTo>
                    <a:pt x="627051" y="1534258"/>
                    <a:pt x="389621" y="1221111"/>
                    <a:pt x="250473" y="949442"/>
                  </a:cubicBezTo>
                  <a:cubicBezTo>
                    <a:pt x="111325" y="677773"/>
                    <a:pt x="23191" y="258417"/>
                    <a:pt x="0" y="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 flipH="1">
              <a:off x="969963" y="1700062"/>
              <a:ext cx="636724" cy="813295"/>
            </a:xfrm>
            <a:prstGeom prst="straightConnector1">
              <a:avLst/>
            </a:prstGeom>
            <a:ln w="38100">
              <a:solidFill>
                <a:srgbClr val="FF33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2681395" y="5424341"/>
                <a:ext cx="3958135" cy="1062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95" y="5424341"/>
                <a:ext cx="3958135" cy="10625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3062454" y="3810000"/>
                <a:ext cx="3388043" cy="105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454" y="3810000"/>
                <a:ext cx="3388043" cy="1055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04318" y="3429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Fundamental theorem of calculus I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6033" y="3429000"/>
            <a:ext cx="247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Change of variables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66441" y="3429000"/>
            <a:ext cx="3481763" cy="146871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2834722" y="5149223"/>
            <a:ext cx="3695785" cy="14230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6705767" y="3519481"/>
            <a:ext cx="2438233" cy="2881319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358896" y="3200400"/>
            <a:ext cx="9807696" cy="4207825"/>
            <a:chOff x="-358896" y="3200400"/>
            <a:chExt cx="9807696" cy="4207825"/>
          </a:xfrm>
        </p:grpSpPr>
        <p:grpSp>
          <p:nvGrpSpPr>
            <p:cNvPr id="26" name="Group 25"/>
            <p:cNvGrpSpPr/>
            <p:nvPr/>
          </p:nvGrpSpPr>
          <p:grpSpPr>
            <a:xfrm>
              <a:off x="-358896" y="3200400"/>
              <a:ext cx="9807696" cy="4038600"/>
              <a:chOff x="-358896" y="3200400"/>
              <a:chExt cx="9807696" cy="4038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753583" y="3200400"/>
                <a:ext cx="3875433" cy="4038600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358896" y="3200400"/>
                <a:ext cx="9807696" cy="3886199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2753967" y="5047863"/>
              <a:ext cx="3875433" cy="2360362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-358895" y="266700"/>
            <a:ext cx="9807695" cy="29337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Integrals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3075" y="4191000"/>
            <a:ext cx="1991879" cy="1760729"/>
            <a:chOff x="484395" y="1545467"/>
            <a:chExt cx="4468606" cy="3950041"/>
          </a:xfrm>
        </p:grpSpPr>
        <p:sp>
          <p:nvSpPr>
            <p:cNvPr id="202" name="Freeform 201"/>
            <p:cNvSpPr/>
            <p:nvPr/>
          </p:nvSpPr>
          <p:spPr>
            <a:xfrm>
              <a:off x="1635586" y="2733400"/>
              <a:ext cx="2565353" cy="2482420"/>
            </a:xfrm>
            <a:custGeom>
              <a:avLst/>
              <a:gdLst>
                <a:gd name="connsiteX0" fmla="*/ 0 w 2557669"/>
                <a:gd name="connsiteY0" fmla="*/ 2478157 h 2478157"/>
                <a:gd name="connsiteX1" fmla="*/ 26504 w 2557669"/>
                <a:gd name="connsiteY1" fmla="*/ 172278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12084 w 2557669"/>
                <a:gd name="connsiteY7" fmla="*/ 569064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45773 w 2557669"/>
                <a:gd name="connsiteY2" fmla="*/ 76061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68825 w 2557669"/>
                <a:gd name="connsiteY2" fmla="*/ 53009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86878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2221 w 2565353"/>
                <a:gd name="connsiteY13" fmla="*/ 2482420 h 2501209"/>
                <a:gd name="connsiteX14" fmla="*/ 7684 w 2565353"/>
                <a:gd name="connsiteY14" fmla="*/ 2501209 h 2501209"/>
                <a:gd name="connsiteX0" fmla="*/ 7684 w 2565353"/>
                <a:gd name="connsiteY0" fmla="*/ 2482420 h 2482420"/>
                <a:gd name="connsiteX1" fmla="*/ 0 w 2565353"/>
                <a:gd name="connsiteY1" fmla="*/ 191099 h 2482420"/>
                <a:gd name="connsiteX2" fmla="*/ 176509 w 2565353"/>
                <a:gd name="connsiteY2" fmla="*/ 53009 h 2482420"/>
                <a:gd name="connsiteX3" fmla="*/ 438101 w 2565353"/>
                <a:gd name="connsiteY3" fmla="*/ 0 h 2482420"/>
                <a:gd name="connsiteX4" fmla="*/ 577527 w 2565353"/>
                <a:gd name="connsiteY4" fmla="*/ 62809 h 2482420"/>
                <a:gd name="connsiteX5" fmla="*/ 829318 w 2565353"/>
                <a:gd name="connsiteY5" fmla="*/ 168826 h 2482420"/>
                <a:gd name="connsiteX6" fmla="*/ 1187127 w 2565353"/>
                <a:gd name="connsiteY6" fmla="*/ 380861 h 2482420"/>
                <a:gd name="connsiteX7" fmla="*/ 1519768 w 2565353"/>
                <a:gd name="connsiteY7" fmla="*/ 592116 h 2482420"/>
                <a:gd name="connsiteX8" fmla="*/ 1809979 w 2565353"/>
                <a:gd name="connsiteY8" fmla="*/ 738670 h 2482420"/>
                <a:gd name="connsiteX9" fmla="*/ 1970342 w 2565353"/>
                <a:gd name="connsiteY9" fmla="*/ 789561 h 2482420"/>
                <a:gd name="connsiteX10" fmla="*/ 2175472 w 2565353"/>
                <a:gd name="connsiteY10" fmla="*/ 768626 h 2482420"/>
                <a:gd name="connsiteX11" fmla="*/ 2432831 w 2565353"/>
                <a:gd name="connsiteY11" fmla="*/ 606148 h 2482420"/>
                <a:gd name="connsiteX12" fmla="*/ 2565353 w 2565353"/>
                <a:gd name="connsiteY12" fmla="*/ 448953 h 2482420"/>
                <a:gd name="connsiteX13" fmla="*/ 2562221 w 2565353"/>
                <a:gd name="connsiteY13" fmla="*/ 2482420 h 2482420"/>
                <a:gd name="connsiteX14" fmla="*/ 7684 w 2565353"/>
                <a:gd name="connsiteY14" fmla="*/ 2482420 h 24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5353" h="2482420">
                  <a:moveTo>
                    <a:pt x="7684" y="2482420"/>
                  </a:moveTo>
                  <a:cubicBezTo>
                    <a:pt x="5123" y="1712383"/>
                    <a:pt x="2561" y="961136"/>
                    <a:pt x="0" y="191099"/>
                  </a:cubicBezTo>
                  <a:lnTo>
                    <a:pt x="176509" y="53009"/>
                  </a:lnTo>
                  <a:lnTo>
                    <a:pt x="438101" y="0"/>
                  </a:lnTo>
                  <a:lnTo>
                    <a:pt x="577527" y="62809"/>
                  </a:lnTo>
                  <a:lnTo>
                    <a:pt x="829318" y="168826"/>
                  </a:lnTo>
                  <a:lnTo>
                    <a:pt x="1187127" y="380861"/>
                  </a:lnTo>
                  <a:lnTo>
                    <a:pt x="1519768" y="592116"/>
                  </a:lnTo>
                  <a:lnTo>
                    <a:pt x="1809979" y="738670"/>
                  </a:lnTo>
                  <a:lnTo>
                    <a:pt x="1970342" y="789561"/>
                  </a:lnTo>
                  <a:lnTo>
                    <a:pt x="2175472" y="768626"/>
                  </a:lnTo>
                  <a:lnTo>
                    <a:pt x="2432831" y="606148"/>
                  </a:lnTo>
                  <a:lnTo>
                    <a:pt x="2565353" y="448953"/>
                  </a:lnTo>
                  <a:lnTo>
                    <a:pt x="2562221" y="2482420"/>
                  </a:lnTo>
                  <a:lnTo>
                    <a:pt x="7684" y="248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>
              <a:off x="4843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H="1" flipV="1">
              <a:off x="981655" y="1921566"/>
              <a:ext cx="1023" cy="3573942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Freeform 210"/>
            <p:cNvSpPr/>
            <p:nvPr/>
          </p:nvSpPr>
          <p:spPr>
            <a:xfrm>
              <a:off x="545519" y="1545467"/>
              <a:ext cx="4407482" cy="3361946"/>
            </a:xfrm>
            <a:custGeom>
              <a:avLst/>
              <a:gdLst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85984 w 4121239"/>
                <a:gd name="connsiteY1" fmla="*/ 2863215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3935709"/>
                <a:gd name="connsiteY0" fmla="*/ 4587491 h 4587491"/>
                <a:gd name="connsiteX1" fmla="*/ 600454 w 3935709"/>
                <a:gd name="connsiteY1" fmla="*/ 2863215 h 4587491"/>
                <a:gd name="connsiteX2" fmla="*/ 1411450 w 3935709"/>
                <a:gd name="connsiteY2" fmla="*/ 3258354 h 4587491"/>
                <a:gd name="connsiteX3" fmla="*/ 3021309 w 3935709"/>
                <a:gd name="connsiteY3" fmla="*/ 1970467 h 4587491"/>
                <a:gd name="connsiteX4" fmla="*/ 3935709 w 3935709"/>
                <a:gd name="connsiteY4" fmla="*/ 0 h 458749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653463 w 4094735"/>
                <a:gd name="connsiteY1" fmla="*/ 1869302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10233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34"/>
                <a:gd name="connsiteX1" fmla="*/ 746229 w 4134492"/>
                <a:gd name="connsiteY1" fmla="*/ 2319876 h 3260834"/>
                <a:gd name="connsiteX2" fmla="*/ 1610233 w 4134492"/>
                <a:gd name="connsiteY2" fmla="*/ 3258354 h 3260834"/>
                <a:gd name="connsiteX3" fmla="*/ 3220092 w 4134492"/>
                <a:gd name="connsiteY3" fmla="*/ 1970467 h 3260834"/>
                <a:gd name="connsiteX4" fmla="*/ 4134492 w 4134492"/>
                <a:gd name="connsiteY4" fmla="*/ 0 h 3260834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2626170"/>
                <a:gd name="connsiteX1" fmla="*/ 520942 w 3909205"/>
                <a:gd name="connsiteY1" fmla="*/ 2319876 h 2626170"/>
                <a:gd name="connsiteX2" fmla="*/ 1359562 w 3909205"/>
                <a:gd name="connsiteY2" fmla="*/ 1622737 h 2626170"/>
                <a:gd name="connsiteX3" fmla="*/ 2994805 w 3909205"/>
                <a:gd name="connsiteY3" fmla="*/ 1970467 h 2626170"/>
                <a:gd name="connsiteX4" fmla="*/ 3909205 w 3909205"/>
                <a:gd name="connsiteY4" fmla="*/ 0 h 2626170"/>
                <a:gd name="connsiteX0" fmla="*/ 0 w 3909205"/>
                <a:gd name="connsiteY0" fmla="*/ 2626170 h 2626170"/>
                <a:gd name="connsiteX1" fmla="*/ 1359562 w 3909205"/>
                <a:gd name="connsiteY1" fmla="*/ 1622737 h 2626170"/>
                <a:gd name="connsiteX2" fmla="*/ 2994805 w 3909205"/>
                <a:gd name="connsiteY2" fmla="*/ 1970467 h 2626170"/>
                <a:gd name="connsiteX3" fmla="*/ 3909205 w 3909205"/>
                <a:gd name="connsiteY3" fmla="*/ 0 h 2626170"/>
                <a:gd name="connsiteX0" fmla="*/ 0 w 3844811"/>
                <a:gd name="connsiteY0" fmla="*/ 3025415 h 3025415"/>
                <a:gd name="connsiteX1" fmla="*/ 1295168 w 3844811"/>
                <a:gd name="connsiteY1" fmla="*/ 1622737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3059200 w 4025116"/>
                <a:gd name="connsiteY2" fmla="*/ 2073498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52872 w 4074115"/>
                <a:gd name="connsiteY1" fmla="*/ 1263622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4115" h="3361946">
                  <a:moveTo>
                    <a:pt x="0" y="3361946"/>
                  </a:moveTo>
                  <a:cubicBezTo>
                    <a:pt x="205969" y="2560470"/>
                    <a:pt x="652011" y="1619097"/>
                    <a:pt x="1152872" y="1263622"/>
                  </a:cubicBezTo>
                  <a:cubicBezTo>
                    <a:pt x="1653733" y="908147"/>
                    <a:pt x="2518294" y="2155313"/>
                    <a:pt x="3005168" y="1944709"/>
                  </a:cubicBezTo>
                  <a:cubicBezTo>
                    <a:pt x="3492042" y="1734105"/>
                    <a:pt x="3763622" y="1000400"/>
                    <a:pt x="4074115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/>
            <p:nvPr/>
          </p:nvCxnSpPr>
          <p:spPr>
            <a:xfrm>
              <a:off x="4193922" y="5106979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649814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tangle 219"/>
            <p:cNvSpPr/>
            <p:nvPr/>
          </p:nvSpPr>
          <p:spPr>
            <a:xfrm>
              <a:off x="2920361" y="3185532"/>
              <a:ext cx="636786" cy="2036859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557153" y="3505200"/>
              <a:ext cx="636786" cy="171719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286269" y="2802673"/>
              <a:ext cx="634086" cy="2419718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75000"/>
                  </a:srgbClr>
                </a:gs>
                <a:gs pos="100000">
                  <a:schemeClr val="bg2">
                    <a:alpha val="75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652177" y="2902226"/>
              <a:ext cx="634086" cy="232016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7855074" y="2375729"/>
                <a:ext cx="679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074" y="2375729"/>
                <a:ext cx="6793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 rot="16200000">
            <a:off x="5202479" y="760511"/>
            <a:ext cx="748433" cy="3574120"/>
          </a:xfrm>
          <a:prstGeom prst="downArrow">
            <a:avLst>
              <a:gd name="adj1" fmla="val 40132"/>
              <a:gd name="adj2" fmla="val 49334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254000" dist="1270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7000" y="2243001"/>
                <a:ext cx="6096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243001"/>
                <a:ext cx="6096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23177" y="3429000"/>
            <a:ext cx="27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Area under the curve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795481" y="2643683"/>
            <a:ext cx="862004" cy="3810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Isosceles Triangle 135"/>
          <p:cNvSpPr/>
          <p:nvPr/>
        </p:nvSpPr>
        <p:spPr>
          <a:xfrm>
            <a:off x="1657485" y="1413564"/>
            <a:ext cx="862004" cy="1230119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Isosceles Triangle 136"/>
          <p:cNvSpPr/>
          <p:nvPr/>
        </p:nvSpPr>
        <p:spPr>
          <a:xfrm>
            <a:off x="2519489" y="1123986"/>
            <a:ext cx="862004" cy="28957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 flipV="1">
            <a:off x="3381493" y="1123986"/>
            <a:ext cx="862004" cy="47021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829509" y="1325324"/>
            <a:ext cx="862004" cy="37781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Isosceles Triangle 139"/>
          <p:cNvSpPr/>
          <p:nvPr/>
        </p:nvSpPr>
        <p:spPr>
          <a:xfrm flipV="1">
            <a:off x="4243497" y="1594199"/>
            <a:ext cx="862004" cy="32661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/>
          <p:cNvSpPr/>
          <p:nvPr/>
        </p:nvSpPr>
        <p:spPr>
          <a:xfrm>
            <a:off x="5105501" y="1527514"/>
            <a:ext cx="862004" cy="39329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Isosceles Triangle 142"/>
          <p:cNvSpPr/>
          <p:nvPr/>
        </p:nvSpPr>
        <p:spPr>
          <a:xfrm flipV="1">
            <a:off x="5967505" y="1527514"/>
            <a:ext cx="862004" cy="17562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/>
          <p:cNvSpPr/>
          <p:nvPr/>
        </p:nvSpPr>
        <p:spPr>
          <a:xfrm>
            <a:off x="791264" y="1120173"/>
            <a:ext cx="6904936" cy="1908767"/>
          </a:xfrm>
          <a:custGeom>
            <a:avLst/>
            <a:gdLst>
              <a:gd name="connsiteX0" fmla="*/ 0 w 6904936"/>
              <a:gd name="connsiteY0" fmla="*/ 1908767 h 1908767"/>
              <a:gd name="connsiteX1" fmla="*/ 865724 w 6904936"/>
              <a:gd name="connsiteY1" fmla="*/ 1529795 h 1908767"/>
              <a:gd name="connsiteX2" fmla="*/ 1727972 w 6904936"/>
              <a:gd name="connsiteY2" fmla="*/ 295529 h 1908767"/>
              <a:gd name="connsiteX3" fmla="*/ 2593697 w 6904936"/>
              <a:gd name="connsiteY3" fmla="*/ 0 h 1908767"/>
              <a:gd name="connsiteX4" fmla="*/ 3462898 w 6904936"/>
              <a:gd name="connsiteY4" fmla="*/ 476323 h 1908767"/>
              <a:gd name="connsiteX5" fmla="*/ 4318193 w 6904936"/>
              <a:gd name="connsiteY5" fmla="*/ 803143 h 1908767"/>
              <a:gd name="connsiteX6" fmla="*/ 5180441 w 6904936"/>
              <a:gd name="connsiteY6" fmla="*/ 406787 h 1908767"/>
              <a:gd name="connsiteX7" fmla="*/ 6049642 w 6904936"/>
              <a:gd name="connsiteY7" fmla="*/ 587581 h 1908767"/>
              <a:gd name="connsiteX8" fmla="*/ 6904936 w 6904936"/>
              <a:gd name="connsiteY8" fmla="*/ 205132 h 190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4936" h="1908767">
                <a:moveTo>
                  <a:pt x="0" y="1908767"/>
                </a:moveTo>
                <a:lnTo>
                  <a:pt x="865724" y="1529795"/>
                </a:lnTo>
                <a:lnTo>
                  <a:pt x="1727972" y="295529"/>
                </a:lnTo>
                <a:lnTo>
                  <a:pt x="2593697" y="0"/>
                </a:lnTo>
                <a:lnTo>
                  <a:pt x="3462898" y="476323"/>
                </a:lnTo>
                <a:lnTo>
                  <a:pt x="4318193" y="803143"/>
                </a:lnTo>
                <a:lnTo>
                  <a:pt x="5180441" y="406787"/>
                </a:lnTo>
                <a:lnTo>
                  <a:pt x="6049642" y="587581"/>
                </a:lnTo>
                <a:lnTo>
                  <a:pt x="6904936" y="205132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Arrow Connector 235"/>
          <p:cNvCxnSpPr/>
          <p:nvPr/>
        </p:nvCxnSpPr>
        <p:spPr>
          <a:xfrm flipH="1" flipV="1">
            <a:off x="8534399" y="1325324"/>
            <a:ext cx="1" cy="169936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05360" y="2358593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2" name="Straight Arrow Connector 241"/>
          <p:cNvCxnSpPr/>
          <p:nvPr/>
        </p:nvCxnSpPr>
        <p:spPr>
          <a:xfrm flipV="1">
            <a:off x="1660280" y="2643684"/>
            <a:ext cx="0" cy="38525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2522338" y="1413564"/>
            <a:ext cx="0" cy="124433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37" idx="3"/>
          </p:cNvCxnSpPr>
          <p:nvPr/>
        </p:nvCxnSpPr>
        <p:spPr>
          <a:xfrm flipV="1">
            <a:off x="3381493" y="1111384"/>
            <a:ext cx="0" cy="30218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endCxn id="138" idx="0"/>
          </p:cNvCxnSpPr>
          <p:nvPr/>
        </p:nvCxnSpPr>
        <p:spPr>
          <a:xfrm flipH="1">
            <a:off x="4243497" y="1120173"/>
            <a:ext cx="2849" cy="47402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40" idx="3"/>
          </p:cNvCxnSpPr>
          <p:nvPr/>
        </p:nvCxnSpPr>
        <p:spPr>
          <a:xfrm flipH="1">
            <a:off x="5105401" y="1594199"/>
            <a:ext cx="100" cy="32661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endCxn id="141" idx="0"/>
          </p:cNvCxnSpPr>
          <p:nvPr/>
        </p:nvCxnSpPr>
        <p:spPr>
          <a:xfrm flipV="1">
            <a:off x="5967505" y="1527514"/>
            <a:ext cx="0" cy="39978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6829509" y="1519272"/>
            <a:ext cx="0" cy="1921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V="1">
            <a:off x="7693346" y="1325324"/>
            <a:ext cx="0" cy="38605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525714" y="2499387"/>
            <a:ext cx="455098" cy="548613"/>
            <a:chOff x="352779" y="2316265"/>
            <a:chExt cx="455098" cy="548613"/>
          </a:xfrm>
        </p:grpSpPr>
        <p:sp>
          <p:nvSpPr>
            <p:cNvPr id="29" name="Freeform 28"/>
            <p:cNvSpPr/>
            <p:nvPr/>
          </p:nvSpPr>
          <p:spPr>
            <a:xfrm>
              <a:off x="355160" y="2316265"/>
              <a:ext cx="452717" cy="454797"/>
            </a:xfrm>
            <a:custGeom>
              <a:avLst/>
              <a:gdLst>
                <a:gd name="connsiteX0" fmla="*/ 185179 w 449237"/>
                <a:gd name="connsiteY0" fmla="*/ 455226 h 466015"/>
                <a:gd name="connsiteX1" fmla="*/ 50932 w 449237"/>
                <a:gd name="connsiteY1" fmla="*/ 310847 h 466015"/>
                <a:gd name="connsiteX2" fmla="*/ 2806 w 449237"/>
                <a:gd name="connsiteY2" fmla="*/ 141138 h 466015"/>
                <a:gd name="connsiteX3" fmla="*/ 124388 w 449237"/>
                <a:gd name="connsiteY3" fmla="*/ 19556 h 466015"/>
                <a:gd name="connsiteX4" fmla="*/ 243438 w 449237"/>
                <a:gd name="connsiteY4" fmla="*/ 4358 h 466015"/>
                <a:gd name="connsiteX5" fmla="*/ 410613 w 449237"/>
                <a:gd name="connsiteY5" fmla="*/ 62616 h 466015"/>
                <a:gd name="connsiteX6" fmla="*/ 446075 w 449237"/>
                <a:gd name="connsiteY6" fmla="*/ 217127 h 466015"/>
                <a:gd name="connsiteX7" fmla="*/ 354888 w 449237"/>
                <a:gd name="connsiteY7" fmla="*/ 361506 h 466015"/>
                <a:gd name="connsiteX8" fmla="*/ 283965 w 449237"/>
                <a:gd name="connsiteY8" fmla="*/ 452693 h 466015"/>
                <a:gd name="connsiteX9" fmla="*/ 268767 w 449237"/>
                <a:gd name="connsiteY9" fmla="*/ 455226 h 466015"/>
                <a:gd name="connsiteX10" fmla="*/ 185179 w 449237"/>
                <a:gd name="connsiteY10" fmla="*/ 455226 h 46601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55226"/>
                <a:gd name="connsiteX1" fmla="*/ 50932 w 449237"/>
                <a:gd name="connsiteY1" fmla="*/ 310847 h 455226"/>
                <a:gd name="connsiteX2" fmla="*/ 2806 w 449237"/>
                <a:gd name="connsiteY2" fmla="*/ 141138 h 455226"/>
                <a:gd name="connsiteX3" fmla="*/ 124388 w 449237"/>
                <a:gd name="connsiteY3" fmla="*/ 19556 h 455226"/>
                <a:gd name="connsiteX4" fmla="*/ 243438 w 449237"/>
                <a:gd name="connsiteY4" fmla="*/ 4358 h 455226"/>
                <a:gd name="connsiteX5" fmla="*/ 410613 w 449237"/>
                <a:gd name="connsiteY5" fmla="*/ 62616 h 455226"/>
                <a:gd name="connsiteX6" fmla="*/ 446075 w 449237"/>
                <a:gd name="connsiteY6" fmla="*/ 217127 h 455226"/>
                <a:gd name="connsiteX7" fmla="*/ 354888 w 449237"/>
                <a:gd name="connsiteY7" fmla="*/ 361506 h 455226"/>
                <a:gd name="connsiteX8" fmla="*/ 283965 w 449237"/>
                <a:gd name="connsiteY8" fmla="*/ 452693 h 455226"/>
                <a:gd name="connsiteX9" fmla="*/ 185179 w 449237"/>
                <a:gd name="connsiteY9" fmla="*/ 455226 h 455226"/>
                <a:gd name="connsiteX0" fmla="*/ 184361 w 448419"/>
                <a:gd name="connsiteY0" fmla="*/ 455226 h 455226"/>
                <a:gd name="connsiteX1" fmla="*/ 50114 w 448419"/>
                <a:gd name="connsiteY1" fmla="*/ 310847 h 455226"/>
                <a:gd name="connsiteX2" fmla="*/ 1988 w 448419"/>
                <a:gd name="connsiteY2" fmla="*/ 141138 h 455226"/>
                <a:gd name="connsiteX3" fmla="*/ 123570 w 448419"/>
                <a:gd name="connsiteY3" fmla="*/ 19556 h 455226"/>
                <a:gd name="connsiteX4" fmla="*/ 242620 w 448419"/>
                <a:gd name="connsiteY4" fmla="*/ 4358 h 455226"/>
                <a:gd name="connsiteX5" fmla="*/ 409795 w 448419"/>
                <a:gd name="connsiteY5" fmla="*/ 62616 h 455226"/>
                <a:gd name="connsiteX6" fmla="*/ 445257 w 448419"/>
                <a:gd name="connsiteY6" fmla="*/ 217127 h 455226"/>
                <a:gd name="connsiteX7" fmla="*/ 354070 w 448419"/>
                <a:gd name="connsiteY7" fmla="*/ 361506 h 455226"/>
                <a:gd name="connsiteX8" fmla="*/ 283147 w 448419"/>
                <a:gd name="connsiteY8" fmla="*/ 452693 h 455226"/>
                <a:gd name="connsiteX9" fmla="*/ 184361 w 448419"/>
                <a:gd name="connsiteY9" fmla="*/ 455226 h 455226"/>
                <a:gd name="connsiteX0" fmla="*/ 184361 w 452256"/>
                <a:gd name="connsiteY0" fmla="*/ 439382 h 439382"/>
                <a:gd name="connsiteX1" fmla="*/ 50114 w 452256"/>
                <a:gd name="connsiteY1" fmla="*/ 295003 h 439382"/>
                <a:gd name="connsiteX2" fmla="*/ 1988 w 452256"/>
                <a:gd name="connsiteY2" fmla="*/ 125294 h 439382"/>
                <a:gd name="connsiteX3" fmla="*/ 123570 w 452256"/>
                <a:gd name="connsiteY3" fmla="*/ 3712 h 439382"/>
                <a:gd name="connsiteX4" fmla="*/ 409795 w 452256"/>
                <a:gd name="connsiteY4" fmla="*/ 46772 h 439382"/>
                <a:gd name="connsiteX5" fmla="*/ 445257 w 452256"/>
                <a:gd name="connsiteY5" fmla="*/ 201283 h 439382"/>
                <a:gd name="connsiteX6" fmla="*/ 354070 w 452256"/>
                <a:gd name="connsiteY6" fmla="*/ 345662 h 439382"/>
                <a:gd name="connsiteX7" fmla="*/ 283147 w 452256"/>
                <a:gd name="connsiteY7" fmla="*/ 436849 h 439382"/>
                <a:gd name="connsiteX8" fmla="*/ 184361 w 452256"/>
                <a:gd name="connsiteY8" fmla="*/ 439382 h 439382"/>
                <a:gd name="connsiteX0" fmla="*/ 184361 w 451598"/>
                <a:gd name="connsiteY0" fmla="*/ 450638 h 450638"/>
                <a:gd name="connsiteX1" fmla="*/ 50114 w 451598"/>
                <a:gd name="connsiteY1" fmla="*/ 306259 h 450638"/>
                <a:gd name="connsiteX2" fmla="*/ 1988 w 451598"/>
                <a:gd name="connsiteY2" fmla="*/ 136550 h 450638"/>
                <a:gd name="connsiteX3" fmla="*/ 123570 w 451598"/>
                <a:gd name="connsiteY3" fmla="*/ 14968 h 450638"/>
                <a:gd name="connsiteX4" fmla="*/ 409795 w 451598"/>
                <a:gd name="connsiteY4" fmla="*/ 58028 h 450638"/>
                <a:gd name="connsiteX5" fmla="*/ 445257 w 451598"/>
                <a:gd name="connsiteY5" fmla="*/ 212539 h 450638"/>
                <a:gd name="connsiteX6" fmla="*/ 354070 w 451598"/>
                <a:gd name="connsiteY6" fmla="*/ 356918 h 450638"/>
                <a:gd name="connsiteX7" fmla="*/ 283147 w 451598"/>
                <a:gd name="connsiteY7" fmla="*/ 448105 h 450638"/>
                <a:gd name="connsiteX8" fmla="*/ 184361 w 451598"/>
                <a:gd name="connsiteY8" fmla="*/ 450638 h 450638"/>
                <a:gd name="connsiteX0" fmla="*/ 184361 w 451598"/>
                <a:gd name="connsiteY0" fmla="*/ 454797 h 454797"/>
                <a:gd name="connsiteX1" fmla="*/ 50114 w 451598"/>
                <a:gd name="connsiteY1" fmla="*/ 310418 h 454797"/>
                <a:gd name="connsiteX2" fmla="*/ 1988 w 451598"/>
                <a:gd name="connsiteY2" fmla="*/ 140709 h 454797"/>
                <a:gd name="connsiteX3" fmla="*/ 123570 w 451598"/>
                <a:gd name="connsiteY3" fmla="*/ 19127 h 454797"/>
                <a:gd name="connsiteX4" fmla="*/ 409795 w 451598"/>
                <a:gd name="connsiteY4" fmla="*/ 62187 h 454797"/>
                <a:gd name="connsiteX5" fmla="*/ 445257 w 451598"/>
                <a:gd name="connsiteY5" fmla="*/ 216698 h 454797"/>
                <a:gd name="connsiteX6" fmla="*/ 354070 w 451598"/>
                <a:gd name="connsiteY6" fmla="*/ 361077 h 454797"/>
                <a:gd name="connsiteX7" fmla="*/ 283147 w 451598"/>
                <a:gd name="connsiteY7" fmla="*/ 452264 h 454797"/>
                <a:gd name="connsiteX8" fmla="*/ 184361 w 451598"/>
                <a:gd name="connsiteY8" fmla="*/ 454797 h 454797"/>
                <a:gd name="connsiteX0" fmla="*/ 184361 w 457206"/>
                <a:gd name="connsiteY0" fmla="*/ 454797 h 454797"/>
                <a:gd name="connsiteX1" fmla="*/ 50114 w 457206"/>
                <a:gd name="connsiteY1" fmla="*/ 310418 h 454797"/>
                <a:gd name="connsiteX2" fmla="*/ 1988 w 457206"/>
                <a:gd name="connsiteY2" fmla="*/ 140709 h 454797"/>
                <a:gd name="connsiteX3" fmla="*/ 123570 w 457206"/>
                <a:gd name="connsiteY3" fmla="*/ 19127 h 454797"/>
                <a:gd name="connsiteX4" fmla="*/ 409795 w 457206"/>
                <a:gd name="connsiteY4" fmla="*/ 62187 h 454797"/>
                <a:gd name="connsiteX5" fmla="*/ 445257 w 457206"/>
                <a:gd name="connsiteY5" fmla="*/ 216698 h 454797"/>
                <a:gd name="connsiteX6" fmla="*/ 354070 w 457206"/>
                <a:gd name="connsiteY6" fmla="*/ 361077 h 454797"/>
                <a:gd name="connsiteX7" fmla="*/ 283147 w 457206"/>
                <a:gd name="connsiteY7" fmla="*/ 452264 h 454797"/>
                <a:gd name="connsiteX8" fmla="*/ 184361 w 457206"/>
                <a:gd name="connsiteY8" fmla="*/ 454797 h 454797"/>
                <a:gd name="connsiteX0" fmla="*/ 184361 w 452717"/>
                <a:gd name="connsiteY0" fmla="*/ 454797 h 454797"/>
                <a:gd name="connsiteX1" fmla="*/ 50114 w 452717"/>
                <a:gd name="connsiteY1" fmla="*/ 310418 h 454797"/>
                <a:gd name="connsiteX2" fmla="*/ 1988 w 452717"/>
                <a:gd name="connsiteY2" fmla="*/ 140709 h 454797"/>
                <a:gd name="connsiteX3" fmla="*/ 123570 w 452717"/>
                <a:gd name="connsiteY3" fmla="*/ 19127 h 454797"/>
                <a:gd name="connsiteX4" fmla="*/ 409795 w 452717"/>
                <a:gd name="connsiteY4" fmla="*/ 62187 h 454797"/>
                <a:gd name="connsiteX5" fmla="*/ 445257 w 452717"/>
                <a:gd name="connsiteY5" fmla="*/ 216698 h 454797"/>
                <a:gd name="connsiteX6" fmla="*/ 354070 w 452717"/>
                <a:gd name="connsiteY6" fmla="*/ 361077 h 454797"/>
                <a:gd name="connsiteX7" fmla="*/ 283147 w 452717"/>
                <a:gd name="connsiteY7" fmla="*/ 452264 h 454797"/>
                <a:gd name="connsiteX8" fmla="*/ 184361 w 452717"/>
                <a:gd name="connsiteY8" fmla="*/ 454797 h 4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717" h="454797">
                  <a:moveTo>
                    <a:pt x="184361" y="454797"/>
                  </a:moveTo>
                  <a:cubicBezTo>
                    <a:pt x="145522" y="431156"/>
                    <a:pt x="80509" y="362766"/>
                    <a:pt x="50114" y="310418"/>
                  </a:cubicBezTo>
                  <a:cubicBezTo>
                    <a:pt x="19719" y="258070"/>
                    <a:pt x="-7722" y="204455"/>
                    <a:pt x="1988" y="140709"/>
                  </a:cubicBezTo>
                  <a:cubicBezTo>
                    <a:pt x="11698" y="76963"/>
                    <a:pt x="65734" y="42346"/>
                    <a:pt x="123570" y="19127"/>
                  </a:cubicBezTo>
                  <a:cubicBezTo>
                    <a:pt x="181406" y="-4092"/>
                    <a:pt x="358714" y="-21401"/>
                    <a:pt x="409795" y="62187"/>
                  </a:cubicBezTo>
                  <a:cubicBezTo>
                    <a:pt x="460876" y="145775"/>
                    <a:pt x="457077" y="166883"/>
                    <a:pt x="445257" y="216698"/>
                  </a:cubicBezTo>
                  <a:cubicBezTo>
                    <a:pt x="433437" y="266513"/>
                    <a:pt x="381088" y="321816"/>
                    <a:pt x="354070" y="361077"/>
                  </a:cubicBezTo>
                  <a:cubicBezTo>
                    <a:pt x="327052" y="400338"/>
                    <a:pt x="297501" y="436644"/>
                    <a:pt x="283147" y="452264"/>
                  </a:cubicBezTo>
                  <a:cubicBezTo>
                    <a:pt x="254862" y="450154"/>
                    <a:pt x="228266" y="453109"/>
                    <a:pt x="184361" y="454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31029" y="2330334"/>
              <a:ext cx="144401" cy="429575"/>
            </a:xfrm>
            <a:custGeom>
              <a:avLst/>
              <a:gdLst>
                <a:gd name="connsiteX0" fmla="*/ 14645 w 158570"/>
                <a:gd name="connsiteY0" fmla="*/ 425485 h 425485"/>
                <a:gd name="connsiteX1" fmla="*/ 119420 w 158570"/>
                <a:gd name="connsiteY1" fmla="*/ 263560 h 425485"/>
                <a:gd name="connsiteX2" fmla="*/ 157520 w 158570"/>
                <a:gd name="connsiteY2" fmla="*/ 146879 h 425485"/>
                <a:gd name="connsiteX3" fmla="*/ 83701 w 158570"/>
                <a:gd name="connsiteY3" fmla="*/ 13529 h 425485"/>
                <a:gd name="connsiteX4" fmla="*/ 357 w 158570"/>
                <a:gd name="connsiteY4" fmla="*/ 6385 h 425485"/>
                <a:gd name="connsiteX5" fmla="*/ 55126 w 158570"/>
                <a:gd name="connsiteY5" fmla="*/ 30197 h 425485"/>
                <a:gd name="connsiteX6" fmla="*/ 93226 w 158570"/>
                <a:gd name="connsiteY6" fmla="*/ 84966 h 425485"/>
                <a:gd name="connsiteX7" fmla="*/ 114657 w 158570"/>
                <a:gd name="connsiteY7" fmla="*/ 173072 h 425485"/>
                <a:gd name="connsiteX8" fmla="*/ 81320 w 158570"/>
                <a:gd name="connsiteY8" fmla="*/ 263560 h 425485"/>
                <a:gd name="connsiteX9" fmla="*/ 14645 w 158570"/>
                <a:gd name="connsiteY9" fmla="*/ 425485 h 425485"/>
                <a:gd name="connsiteX0" fmla="*/ 14674 w 158599"/>
                <a:gd name="connsiteY0" fmla="*/ 425485 h 425485"/>
                <a:gd name="connsiteX1" fmla="*/ 119449 w 158599"/>
                <a:gd name="connsiteY1" fmla="*/ 263560 h 425485"/>
                <a:gd name="connsiteX2" fmla="*/ 157549 w 158599"/>
                <a:gd name="connsiteY2" fmla="*/ 146879 h 425485"/>
                <a:gd name="connsiteX3" fmla="*/ 83730 w 158599"/>
                <a:gd name="connsiteY3" fmla="*/ 13529 h 425485"/>
                <a:gd name="connsiteX4" fmla="*/ 386 w 158599"/>
                <a:gd name="connsiteY4" fmla="*/ 6385 h 425485"/>
                <a:gd name="connsiteX5" fmla="*/ 55155 w 158599"/>
                <a:gd name="connsiteY5" fmla="*/ 30197 h 425485"/>
                <a:gd name="connsiteX6" fmla="*/ 114686 w 158599"/>
                <a:gd name="connsiteY6" fmla="*/ 173072 h 425485"/>
                <a:gd name="connsiteX7" fmla="*/ 81349 w 158599"/>
                <a:gd name="connsiteY7" fmla="*/ 263560 h 425485"/>
                <a:gd name="connsiteX8" fmla="*/ 14674 w 158599"/>
                <a:gd name="connsiteY8" fmla="*/ 425485 h 425485"/>
                <a:gd name="connsiteX0" fmla="*/ 14659 w 158584"/>
                <a:gd name="connsiteY0" fmla="*/ 425485 h 425485"/>
                <a:gd name="connsiteX1" fmla="*/ 119434 w 158584"/>
                <a:gd name="connsiteY1" fmla="*/ 263560 h 425485"/>
                <a:gd name="connsiteX2" fmla="*/ 157534 w 158584"/>
                <a:gd name="connsiteY2" fmla="*/ 146879 h 425485"/>
                <a:gd name="connsiteX3" fmla="*/ 83715 w 158584"/>
                <a:gd name="connsiteY3" fmla="*/ 13529 h 425485"/>
                <a:gd name="connsiteX4" fmla="*/ 371 w 158584"/>
                <a:gd name="connsiteY4" fmla="*/ 6385 h 425485"/>
                <a:gd name="connsiteX5" fmla="*/ 55140 w 158584"/>
                <a:gd name="connsiteY5" fmla="*/ 30197 h 425485"/>
                <a:gd name="connsiteX6" fmla="*/ 102765 w 158584"/>
                <a:gd name="connsiteY6" fmla="*/ 151641 h 425485"/>
                <a:gd name="connsiteX7" fmla="*/ 81334 w 158584"/>
                <a:gd name="connsiteY7" fmla="*/ 263560 h 425485"/>
                <a:gd name="connsiteX8" fmla="*/ 14659 w 158584"/>
                <a:gd name="connsiteY8" fmla="*/ 425485 h 425485"/>
                <a:gd name="connsiteX0" fmla="*/ 14659 w 158584"/>
                <a:gd name="connsiteY0" fmla="*/ 425485 h 425525"/>
                <a:gd name="connsiteX1" fmla="*/ 119434 w 158584"/>
                <a:gd name="connsiteY1" fmla="*/ 277847 h 425525"/>
                <a:gd name="connsiteX2" fmla="*/ 157534 w 158584"/>
                <a:gd name="connsiteY2" fmla="*/ 146879 h 425525"/>
                <a:gd name="connsiteX3" fmla="*/ 83715 w 158584"/>
                <a:gd name="connsiteY3" fmla="*/ 13529 h 425525"/>
                <a:gd name="connsiteX4" fmla="*/ 371 w 158584"/>
                <a:gd name="connsiteY4" fmla="*/ 6385 h 425525"/>
                <a:gd name="connsiteX5" fmla="*/ 55140 w 158584"/>
                <a:gd name="connsiteY5" fmla="*/ 30197 h 425525"/>
                <a:gd name="connsiteX6" fmla="*/ 102765 w 158584"/>
                <a:gd name="connsiteY6" fmla="*/ 151641 h 425525"/>
                <a:gd name="connsiteX7" fmla="*/ 81334 w 158584"/>
                <a:gd name="connsiteY7" fmla="*/ 263560 h 425525"/>
                <a:gd name="connsiteX8" fmla="*/ 14659 w 158584"/>
                <a:gd name="connsiteY8" fmla="*/ 425485 h 425525"/>
                <a:gd name="connsiteX0" fmla="*/ 31241 w 175166"/>
                <a:gd name="connsiteY0" fmla="*/ 434865 h 434905"/>
                <a:gd name="connsiteX1" fmla="*/ 136016 w 175166"/>
                <a:gd name="connsiteY1" fmla="*/ 287227 h 434905"/>
                <a:gd name="connsiteX2" fmla="*/ 174116 w 175166"/>
                <a:gd name="connsiteY2" fmla="*/ 156259 h 434905"/>
                <a:gd name="connsiteX3" fmla="*/ 100297 w 175166"/>
                <a:gd name="connsiteY3" fmla="*/ 22909 h 434905"/>
                <a:gd name="connsiteX4" fmla="*/ 284 w 175166"/>
                <a:gd name="connsiteY4" fmla="*/ 1478 h 434905"/>
                <a:gd name="connsiteX5" fmla="*/ 71722 w 175166"/>
                <a:gd name="connsiteY5" fmla="*/ 39577 h 434905"/>
                <a:gd name="connsiteX6" fmla="*/ 119347 w 175166"/>
                <a:gd name="connsiteY6" fmla="*/ 161021 h 434905"/>
                <a:gd name="connsiteX7" fmla="*/ 97916 w 175166"/>
                <a:gd name="connsiteY7" fmla="*/ 272940 h 434905"/>
                <a:gd name="connsiteX8" fmla="*/ 31241 w 175166"/>
                <a:gd name="connsiteY8" fmla="*/ 434865 h 434905"/>
                <a:gd name="connsiteX0" fmla="*/ 482 w 144407"/>
                <a:gd name="connsiteY0" fmla="*/ 429535 h 429575"/>
                <a:gd name="connsiteX1" fmla="*/ 105257 w 144407"/>
                <a:gd name="connsiteY1" fmla="*/ 281897 h 429575"/>
                <a:gd name="connsiteX2" fmla="*/ 143357 w 144407"/>
                <a:gd name="connsiteY2" fmla="*/ 150929 h 429575"/>
                <a:gd name="connsiteX3" fmla="*/ 69538 w 144407"/>
                <a:gd name="connsiteY3" fmla="*/ 17579 h 429575"/>
                <a:gd name="connsiteX4" fmla="*/ 2862 w 144407"/>
                <a:gd name="connsiteY4" fmla="*/ 3291 h 429575"/>
                <a:gd name="connsiteX5" fmla="*/ 40963 w 144407"/>
                <a:gd name="connsiteY5" fmla="*/ 34247 h 429575"/>
                <a:gd name="connsiteX6" fmla="*/ 88588 w 144407"/>
                <a:gd name="connsiteY6" fmla="*/ 155691 h 429575"/>
                <a:gd name="connsiteX7" fmla="*/ 67157 w 144407"/>
                <a:gd name="connsiteY7" fmla="*/ 267610 h 429575"/>
                <a:gd name="connsiteX8" fmla="*/ 482 w 144407"/>
                <a:gd name="connsiteY8" fmla="*/ 429535 h 429575"/>
                <a:gd name="connsiteX0" fmla="*/ 476 w 144401"/>
                <a:gd name="connsiteY0" fmla="*/ 429535 h 429575"/>
                <a:gd name="connsiteX1" fmla="*/ 105251 w 144401"/>
                <a:gd name="connsiteY1" fmla="*/ 281897 h 429575"/>
                <a:gd name="connsiteX2" fmla="*/ 143351 w 144401"/>
                <a:gd name="connsiteY2" fmla="*/ 150929 h 429575"/>
                <a:gd name="connsiteX3" fmla="*/ 69532 w 144401"/>
                <a:gd name="connsiteY3" fmla="*/ 17579 h 429575"/>
                <a:gd name="connsiteX4" fmla="*/ 2856 w 144401"/>
                <a:gd name="connsiteY4" fmla="*/ 3291 h 429575"/>
                <a:gd name="connsiteX5" fmla="*/ 40957 w 144401"/>
                <a:gd name="connsiteY5" fmla="*/ 34247 h 429575"/>
                <a:gd name="connsiteX6" fmla="*/ 83819 w 144401"/>
                <a:gd name="connsiteY6" fmla="*/ 150929 h 429575"/>
                <a:gd name="connsiteX7" fmla="*/ 67151 w 144401"/>
                <a:gd name="connsiteY7" fmla="*/ 267610 h 429575"/>
                <a:gd name="connsiteX8" fmla="*/ 476 w 144401"/>
                <a:gd name="connsiteY8" fmla="*/ 429535 h 42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01" h="429575">
                  <a:moveTo>
                    <a:pt x="476" y="429535"/>
                  </a:moveTo>
                  <a:cubicBezTo>
                    <a:pt x="6826" y="431916"/>
                    <a:pt x="81439" y="328331"/>
                    <a:pt x="105251" y="281897"/>
                  </a:cubicBezTo>
                  <a:cubicBezTo>
                    <a:pt x="129063" y="235463"/>
                    <a:pt x="149304" y="194982"/>
                    <a:pt x="143351" y="150929"/>
                  </a:cubicBezTo>
                  <a:cubicBezTo>
                    <a:pt x="137398" y="106876"/>
                    <a:pt x="92948" y="42185"/>
                    <a:pt x="69532" y="17579"/>
                  </a:cubicBezTo>
                  <a:cubicBezTo>
                    <a:pt x="46116" y="-7027"/>
                    <a:pt x="7618" y="513"/>
                    <a:pt x="2856" y="3291"/>
                  </a:cubicBezTo>
                  <a:cubicBezTo>
                    <a:pt x="-1906" y="6069"/>
                    <a:pt x="27463" y="9641"/>
                    <a:pt x="40957" y="34247"/>
                  </a:cubicBezTo>
                  <a:cubicBezTo>
                    <a:pt x="54451" y="58853"/>
                    <a:pt x="79453" y="112035"/>
                    <a:pt x="83819" y="150929"/>
                  </a:cubicBezTo>
                  <a:cubicBezTo>
                    <a:pt x="88185" y="189823"/>
                    <a:pt x="81042" y="221176"/>
                    <a:pt x="67151" y="267610"/>
                  </a:cubicBezTo>
                  <a:cubicBezTo>
                    <a:pt x="53261" y="314044"/>
                    <a:pt x="-5874" y="427154"/>
                    <a:pt x="476" y="4295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97497" y="2325089"/>
              <a:ext cx="75273" cy="430439"/>
            </a:xfrm>
            <a:custGeom>
              <a:avLst/>
              <a:gdLst>
                <a:gd name="connsiteX0" fmla="*/ 30960 w 103445"/>
                <a:gd name="connsiteY0" fmla="*/ 422056 h 422107"/>
                <a:gd name="connsiteX1" fmla="*/ 92873 w 103445"/>
                <a:gd name="connsiteY1" fmla="*/ 231556 h 422107"/>
                <a:gd name="connsiteX2" fmla="*/ 97635 w 103445"/>
                <a:gd name="connsiteY2" fmla="*/ 131544 h 422107"/>
                <a:gd name="connsiteX3" fmla="*/ 33342 w 103445"/>
                <a:gd name="connsiteY3" fmla="*/ 5338 h 422107"/>
                <a:gd name="connsiteX4" fmla="*/ 4 w 103445"/>
                <a:gd name="connsiteY4" fmla="*/ 31531 h 422107"/>
                <a:gd name="connsiteX5" fmla="*/ 30960 w 103445"/>
                <a:gd name="connsiteY5" fmla="*/ 105350 h 422107"/>
                <a:gd name="connsiteX6" fmla="*/ 45248 w 103445"/>
                <a:gd name="connsiteY6" fmla="*/ 212506 h 422107"/>
                <a:gd name="connsiteX7" fmla="*/ 30960 w 103445"/>
                <a:gd name="connsiteY7" fmla="*/ 422056 h 422107"/>
                <a:gd name="connsiteX0" fmla="*/ 30960 w 103446"/>
                <a:gd name="connsiteY0" fmla="*/ 421100 h 421152"/>
                <a:gd name="connsiteX1" fmla="*/ 92873 w 103446"/>
                <a:gd name="connsiteY1" fmla="*/ 230600 h 421152"/>
                <a:gd name="connsiteX2" fmla="*/ 97635 w 103446"/>
                <a:gd name="connsiteY2" fmla="*/ 116300 h 421152"/>
                <a:gd name="connsiteX3" fmla="*/ 33342 w 103446"/>
                <a:gd name="connsiteY3" fmla="*/ 4382 h 421152"/>
                <a:gd name="connsiteX4" fmla="*/ 4 w 103446"/>
                <a:gd name="connsiteY4" fmla="*/ 30575 h 421152"/>
                <a:gd name="connsiteX5" fmla="*/ 30960 w 103446"/>
                <a:gd name="connsiteY5" fmla="*/ 104394 h 421152"/>
                <a:gd name="connsiteX6" fmla="*/ 45248 w 103446"/>
                <a:gd name="connsiteY6" fmla="*/ 211550 h 421152"/>
                <a:gd name="connsiteX7" fmla="*/ 30960 w 103446"/>
                <a:gd name="connsiteY7" fmla="*/ 421100 h 421152"/>
                <a:gd name="connsiteX0" fmla="*/ 30960 w 102503"/>
                <a:gd name="connsiteY0" fmla="*/ 421100 h 421522"/>
                <a:gd name="connsiteX1" fmla="*/ 90492 w 102503"/>
                <a:gd name="connsiteY1" fmla="*/ 261556 h 421522"/>
                <a:gd name="connsiteX2" fmla="*/ 97635 w 102503"/>
                <a:gd name="connsiteY2" fmla="*/ 116300 h 421522"/>
                <a:gd name="connsiteX3" fmla="*/ 33342 w 102503"/>
                <a:gd name="connsiteY3" fmla="*/ 4382 h 421522"/>
                <a:gd name="connsiteX4" fmla="*/ 4 w 102503"/>
                <a:gd name="connsiteY4" fmla="*/ 30575 h 421522"/>
                <a:gd name="connsiteX5" fmla="*/ 30960 w 102503"/>
                <a:gd name="connsiteY5" fmla="*/ 104394 h 421522"/>
                <a:gd name="connsiteX6" fmla="*/ 45248 w 102503"/>
                <a:gd name="connsiteY6" fmla="*/ 211550 h 421522"/>
                <a:gd name="connsiteX7" fmla="*/ 30960 w 102503"/>
                <a:gd name="connsiteY7" fmla="*/ 421100 h 421522"/>
                <a:gd name="connsiteX0" fmla="*/ 19060 w 90603"/>
                <a:gd name="connsiteY0" fmla="*/ 427590 h 428012"/>
                <a:gd name="connsiteX1" fmla="*/ 78592 w 90603"/>
                <a:gd name="connsiteY1" fmla="*/ 268046 h 428012"/>
                <a:gd name="connsiteX2" fmla="*/ 85735 w 90603"/>
                <a:gd name="connsiteY2" fmla="*/ 122790 h 428012"/>
                <a:gd name="connsiteX3" fmla="*/ 21442 w 90603"/>
                <a:gd name="connsiteY3" fmla="*/ 10872 h 428012"/>
                <a:gd name="connsiteX4" fmla="*/ 10 w 90603"/>
                <a:gd name="connsiteY4" fmla="*/ 15634 h 428012"/>
                <a:gd name="connsiteX5" fmla="*/ 19060 w 90603"/>
                <a:gd name="connsiteY5" fmla="*/ 110884 h 428012"/>
                <a:gd name="connsiteX6" fmla="*/ 33348 w 90603"/>
                <a:gd name="connsiteY6" fmla="*/ 218040 h 428012"/>
                <a:gd name="connsiteX7" fmla="*/ 19060 w 90603"/>
                <a:gd name="connsiteY7" fmla="*/ 427590 h 428012"/>
                <a:gd name="connsiteX0" fmla="*/ 19492 w 89806"/>
                <a:gd name="connsiteY0" fmla="*/ 429215 h 429637"/>
                <a:gd name="connsiteX1" fmla="*/ 79024 w 89806"/>
                <a:gd name="connsiteY1" fmla="*/ 269671 h 429637"/>
                <a:gd name="connsiteX2" fmla="*/ 86167 w 89806"/>
                <a:gd name="connsiteY2" fmla="*/ 124415 h 429637"/>
                <a:gd name="connsiteX3" fmla="*/ 38543 w 89806"/>
                <a:gd name="connsiteY3" fmla="*/ 10115 h 429637"/>
                <a:gd name="connsiteX4" fmla="*/ 442 w 89806"/>
                <a:gd name="connsiteY4" fmla="*/ 17259 h 429637"/>
                <a:gd name="connsiteX5" fmla="*/ 19492 w 89806"/>
                <a:gd name="connsiteY5" fmla="*/ 112509 h 429637"/>
                <a:gd name="connsiteX6" fmla="*/ 33780 w 89806"/>
                <a:gd name="connsiteY6" fmla="*/ 219665 h 429637"/>
                <a:gd name="connsiteX7" fmla="*/ 19492 w 89806"/>
                <a:gd name="connsiteY7" fmla="*/ 429215 h 429637"/>
                <a:gd name="connsiteX0" fmla="*/ 19130 w 89444"/>
                <a:gd name="connsiteY0" fmla="*/ 428992 h 429414"/>
                <a:gd name="connsiteX1" fmla="*/ 78662 w 89444"/>
                <a:gd name="connsiteY1" fmla="*/ 269448 h 429414"/>
                <a:gd name="connsiteX2" fmla="*/ 85805 w 89444"/>
                <a:gd name="connsiteY2" fmla="*/ 124192 h 429414"/>
                <a:gd name="connsiteX3" fmla="*/ 38181 w 89444"/>
                <a:gd name="connsiteY3" fmla="*/ 9892 h 429414"/>
                <a:gd name="connsiteX4" fmla="*/ 80 w 89444"/>
                <a:gd name="connsiteY4" fmla="*/ 17036 h 429414"/>
                <a:gd name="connsiteX5" fmla="*/ 28655 w 89444"/>
                <a:gd name="connsiteY5" fmla="*/ 107524 h 429414"/>
                <a:gd name="connsiteX6" fmla="*/ 33418 w 89444"/>
                <a:gd name="connsiteY6" fmla="*/ 219442 h 429414"/>
                <a:gd name="connsiteX7" fmla="*/ 19130 w 89444"/>
                <a:gd name="connsiteY7" fmla="*/ 428992 h 429414"/>
                <a:gd name="connsiteX0" fmla="*/ 4959 w 75273"/>
                <a:gd name="connsiteY0" fmla="*/ 430017 h 430439"/>
                <a:gd name="connsiteX1" fmla="*/ 64491 w 75273"/>
                <a:gd name="connsiteY1" fmla="*/ 270473 h 430439"/>
                <a:gd name="connsiteX2" fmla="*/ 71634 w 75273"/>
                <a:gd name="connsiteY2" fmla="*/ 125217 h 430439"/>
                <a:gd name="connsiteX3" fmla="*/ 24010 w 75273"/>
                <a:gd name="connsiteY3" fmla="*/ 10917 h 430439"/>
                <a:gd name="connsiteX4" fmla="*/ 197 w 75273"/>
                <a:gd name="connsiteY4" fmla="*/ 15680 h 430439"/>
                <a:gd name="connsiteX5" fmla="*/ 14484 w 75273"/>
                <a:gd name="connsiteY5" fmla="*/ 108549 h 430439"/>
                <a:gd name="connsiteX6" fmla="*/ 19247 w 75273"/>
                <a:gd name="connsiteY6" fmla="*/ 220467 h 430439"/>
                <a:gd name="connsiteX7" fmla="*/ 4959 w 75273"/>
                <a:gd name="connsiteY7" fmla="*/ 430017 h 43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73" h="430439">
                  <a:moveTo>
                    <a:pt x="4959" y="430017"/>
                  </a:moveTo>
                  <a:cubicBezTo>
                    <a:pt x="12500" y="438351"/>
                    <a:pt x="53379" y="321273"/>
                    <a:pt x="64491" y="270473"/>
                  </a:cubicBezTo>
                  <a:cubicBezTo>
                    <a:pt x="75604" y="219673"/>
                    <a:pt x="78381" y="168476"/>
                    <a:pt x="71634" y="125217"/>
                  </a:cubicBezTo>
                  <a:cubicBezTo>
                    <a:pt x="64887" y="81958"/>
                    <a:pt x="35916" y="29173"/>
                    <a:pt x="24010" y="10917"/>
                  </a:cubicBezTo>
                  <a:cubicBezTo>
                    <a:pt x="12104" y="-7339"/>
                    <a:pt x="1785" y="-592"/>
                    <a:pt x="197" y="15680"/>
                  </a:cubicBezTo>
                  <a:cubicBezTo>
                    <a:pt x="-1391" y="31952"/>
                    <a:pt x="6943" y="78387"/>
                    <a:pt x="14484" y="108549"/>
                  </a:cubicBezTo>
                  <a:cubicBezTo>
                    <a:pt x="22025" y="138711"/>
                    <a:pt x="20834" y="166889"/>
                    <a:pt x="19247" y="220467"/>
                  </a:cubicBezTo>
                  <a:cubicBezTo>
                    <a:pt x="17660" y="274045"/>
                    <a:pt x="-2582" y="421683"/>
                    <a:pt x="4959" y="4300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90243" y="2328535"/>
              <a:ext cx="89097" cy="434752"/>
            </a:xfrm>
            <a:custGeom>
              <a:avLst/>
              <a:gdLst>
                <a:gd name="connsiteX0" fmla="*/ 88772 w 90474"/>
                <a:gd name="connsiteY0" fmla="*/ 420011 h 421827"/>
                <a:gd name="connsiteX1" fmla="*/ 74484 w 90474"/>
                <a:gd name="connsiteY1" fmla="*/ 222367 h 421827"/>
                <a:gd name="connsiteX2" fmla="*/ 53053 w 90474"/>
                <a:gd name="connsiteY2" fmla="*/ 24723 h 421827"/>
                <a:gd name="connsiteX3" fmla="*/ 14953 w 90474"/>
                <a:gd name="connsiteY3" fmla="*/ 15198 h 421827"/>
                <a:gd name="connsiteX4" fmla="*/ 666 w 90474"/>
                <a:gd name="connsiteY4" fmla="*/ 136642 h 421827"/>
                <a:gd name="connsiteX5" fmla="*/ 34003 w 90474"/>
                <a:gd name="connsiteY5" fmla="*/ 310473 h 421827"/>
                <a:gd name="connsiteX6" fmla="*/ 88772 w 90474"/>
                <a:gd name="connsiteY6" fmla="*/ 420011 h 421827"/>
                <a:gd name="connsiteX0" fmla="*/ 88894 w 90455"/>
                <a:gd name="connsiteY0" fmla="*/ 432253 h 434069"/>
                <a:gd name="connsiteX1" fmla="*/ 74606 w 90455"/>
                <a:gd name="connsiteY1" fmla="*/ 234609 h 434069"/>
                <a:gd name="connsiteX2" fmla="*/ 65081 w 90455"/>
                <a:gd name="connsiteY2" fmla="*/ 17915 h 434069"/>
                <a:gd name="connsiteX3" fmla="*/ 15075 w 90455"/>
                <a:gd name="connsiteY3" fmla="*/ 27440 h 434069"/>
                <a:gd name="connsiteX4" fmla="*/ 788 w 90455"/>
                <a:gd name="connsiteY4" fmla="*/ 148884 h 434069"/>
                <a:gd name="connsiteX5" fmla="*/ 34125 w 90455"/>
                <a:gd name="connsiteY5" fmla="*/ 322715 h 434069"/>
                <a:gd name="connsiteX6" fmla="*/ 88894 w 90455"/>
                <a:gd name="connsiteY6" fmla="*/ 432253 h 434069"/>
                <a:gd name="connsiteX0" fmla="*/ 88894 w 89591"/>
                <a:gd name="connsiteY0" fmla="*/ 429296 h 432713"/>
                <a:gd name="connsiteX1" fmla="*/ 65081 w 89591"/>
                <a:gd name="connsiteY1" fmla="*/ 191170 h 432713"/>
                <a:gd name="connsiteX2" fmla="*/ 65081 w 89591"/>
                <a:gd name="connsiteY2" fmla="*/ 14958 h 432713"/>
                <a:gd name="connsiteX3" fmla="*/ 15075 w 89591"/>
                <a:gd name="connsiteY3" fmla="*/ 24483 h 432713"/>
                <a:gd name="connsiteX4" fmla="*/ 788 w 89591"/>
                <a:gd name="connsiteY4" fmla="*/ 145927 h 432713"/>
                <a:gd name="connsiteX5" fmla="*/ 34125 w 89591"/>
                <a:gd name="connsiteY5" fmla="*/ 319758 h 432713"/>
                <a:gd name="connsiteX6" fmla="*/ 88894 w 89591"/>
                <a:gd name="connsiteY6" fmla="*/ 429296 h 432713"/>
                <a:gd name="connsiteX0" fmla="*/ 88400 w 89097"/>
                <a:gd name="connsiteY0" fmla="*/ 431335 h 434752"/>
                <a:gd name="connsiteX1" fmla="*/ 64587 w 89097"/>
                <a:gd name="connsiteY1" fmla="*/ 193209 h 434752"/>
                <a:gd name="connsiteX2" fmla="*/ 64587 w 89097"/>
                <a:gd name="connsiteY2" fmla="*/ 16997 h 434752"/>
                <a:gd name="connsiteX3" fmla="*/ 31249 w 89097"/>
                <a:gd name="connsiteY3" fmla="*/ 21759 h 434752"/>
                <a:gd name="connsiteX4" fmla="*/ 294 w 89097"/>
                <a:gd name="connsiteY4" fmla="*/ 147966 h 434752"/>
                <a:gd name="connsiteX5" fmla="*/ 33631 w 89097"/>
                <a:gd name="connsiteY5" fmla="*/ 321797 h 434752"/>
                <a:gd name="connsiteX6" fmla="*/ 88400 w 89097"/>
                <a:gd name="connsiteY6" fmla="*/ 431335 h 43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97" h="434752">
                  <a:moveTo>
                    <a:pt x="88400" y="431335"/>
                  </a:moveTo>
                  <a:cubicBezTo>
                    <a:pt x="93559" y="409904"/>
                    <a:pt x="68556" y="262265"/>
                    <a:pt x="64587" y="193209"/>
                  </a:cubicBezTo>
                  <a:cubicBezTo>
                    <a:pt x="60618" y="124153"/>
                    <a:pt x="70143" y="45572"/>
                    <a:pt x="64587" y="16997"/>
                  </a:cubicBezTo>
                  <a:cubicBezTo>
                    <a:pt x="59031" y="-11578"/>
                    <a:pt x="41965" y="-69"/>
                    <a:pt x="31249" y="21759"/>
                  </a:cubicBezTo>
                  <a:cubicBezTo>
                    <a:pt x="20533" y="43587"/>
                    <a:pt x="-2881" y="98754"/>
                    <a:pt x="294" y="147966"/>
                  </a:cubicBezTo>
                  <a:cubicBezTo>
                    <a:pt x="3469" y="197178"/>
                    <a:pt x="20534" y="275363"/>
                    <a:pt x="33631" y="321797"/>
                  </a:cubicBezTo>
                  <a:cubicBezTo>
                    <a:pt x="46728" y="368231"/>
                    <a:pt x="83241" y="452766"/>
                    <a:pt x="88400" y="4313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06242" y="2340089"/>
              <a:ext cx="143836" cy="420234"/>
            </a:xfrm>
            <a:custGeom>
              <a:avLst/>
              <a:gdLst>
                <a:gd name="connsiteX0" fmla="*/ 142981 w 142990"/>
                <a:gd name="connsiteY0" fmla="*/ 412703 h 415538"/>
                <a:gd name="connsiteX1" fmla="*/ 64400 w 142990"/>
                <a:gd name="connsiteY1" fmla="*/ 243634 h 415538"/>
                <a:gd name="connsiteX2" fmla="*/ 50112 w 142990"/>
                <a:gd name="connsiteY2" fmla="*/ 100759 h 415538"/>
                <a:gd name="connsiteX3" fmla="*/ 71543 w 142990"/>
                <a:gd name="connsiteY3" fmla="*/ 746 h 415538"/>
                <a:gd name="connsiteX4" fmla="*/ 12012 w 142990"/>
                <a:gd name="connsiteY4" fmla="*/ 62659 h 415538"/>
                <a:gd name="connsiteX5" fmla="*/ 4868 w 142990"/>
                <a:gd name="connsiteY5" fmla="*/ 198390 h 415538"/>
                <a:gd name="connsiteX6" fmla="*/ 69162 w 142990"/>
                <a:gd name="connsiteY6" fmla="*/ 338884 h 415538"/>
                <a:gd name="connsiteX7" fmla="*/ 142981 w 142990"/>
                <a:gd name="connsiteY7" fmla="*/ 412703 h 415538"/>
                <a:gd name="connsiteX0" fmla="*/ 143827 w 143836"/>
                <a:gd name="connsiteY0" fmla="*/ 417399 h 420234"/>
                <a:gd name="connsiteX1" fmla="*/ 65246 w 143836"/>
                <a:gd name="connsiteY1" fmla="*/ 248330 h 420234"/>
                <a:gd name="connsiteX2" fmla="*/ 50958 w 143836"/>
                <a:gd name="connsiteY2" fmla="*/ 105455 h 420234"/>
                <a:gd name="connsiteX3" fmla="*/ 91439 w 143836"/>
                <a:gd name="connsiteY3" fmla="*/ 680 h 420234"/>
                <a:gd name="connsiteX4" fmla="*/ 12858 w 143836"/>
                <a:gd name="connsiteY4" fmla="*/ 67355 h 420234"/>
                <a:gd name="connsiteX5" fmla="*/ 5714 w 143836"/>
                <a:gd name="connsiteY5" fmla="*/ 203086 h 420234"/>
                <a:gd name="connsiteX6" fmla="*/ 70008 w 143836"/>
                <a:gd name="connsiteY6" fmla="*/ 343580 h 420234"/>
                <a:gd name="connsiteX7" fmla="*/ 143827 w 143836"/>
                <a:gd name="connsiteY7" fmla="*/ 417399 h 42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36" h="420234">
                  <a:moveTo>
                    <a:pt x="143827" y="417399"/>
                  </a:moveTo>
                  <a:cubicBezTo>
                    <a:pt x="143033" y="401524"/>
                    <a:pt x="80724" y="300321"/>
                    <a:pt x="65246" y="248330"/>
                  </a:cubicBezTo>
                  <a:cubicBezTo>
                    <a:pt x="49768" y="196339"/>
                    <a:pt x="46593" y="146730"/>
                    <a:pt x="50958" y="105455"/>
                  </a:cubicBezTo>
                  <a:cubicBezTo>
                    <a:pt x="55323" y="64180"/>
                    <a:pt x="97789" y="7030"/>
                    <a:pt x="91439" y="680"/>
                  </a:cubicBezTo>
                  <a:cubicBezTo>
                    <a:pt x="85089" y="-5670"/>
                    <a:pt x="27145" y="33621"/>
                    <a:pt x="12858" y="67355"/>
                  </a:cubicBezTo>
                  <a:cubicBezTo>
                    <a:pt x="-1429" y="101089"/>
                    <a:pt x="-3811" y="157048"/>
                    <a:pt x="5714" y="203086"/>
                  </a:cubicBezTo>
                  <a:cubicBezTo>
                    <a:pt x="15239" y="249123"/>
                    <a:pt x="46196" y="308258"/>
                    <a:pt x="70008" y="343580"/>
                  </a:cubicBezTo>
                  <a:cubicBezTo>
                    <a:pt x="93820" y="378902"/>
                    <a:pt x="144621" y="433274"/>
                    <a:pt x="143827" y="41739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52779" y="2353057"/>
              <a:ext cx="166214" cy="405977"/>
            </a:xfrm>
            <a:custGeom>
              <a:avLst/>
              <a:gdLst/>
              <a:ahLst/>
              <a:cxnLst/>
              <a:rect l="l" t="t" r="r" b="b"/>
              <a:pathLst>
                <a:path w="166214" h="405977">
                  <a:moveTo>
                    <a:pt x="89891" y="0"/>
                  </a:moveTo>
                  <a:cubicBezTo>
                    <a:pt x="80301" y="5244"/>
                    <a:pt x="65986" y="13242"/>
                    <a:pt x="59178" y="25208"/>
                  </a:cubicBezTo>
                  <a:cubicBezTo>
                    <a:pt x="46081" y="48227"/>
                    <a:pt x="15521" y="87518"/>
                    <a:pt x="16315" y="129983"/>
                  </a:cubicBezTo>
                  <a:cubicBezTo>
                    <a:pt x="17109" y="172448"/>
                    <a:pt x="38937" y="233963"/>
                    <a:pt x="63940" y="280001"/>
                  </a:cubicBezTo>
                  <a:cubicBezTo>
                    <a:pt x="88868" y="325900"/>
                    <a:pt x="165869" y="380084"/>
                    <a:pt x="166214" y="405977"/>
                  </a:cubicBezTo>
                  <a:cubicBezTo>
                    <a:pt x="127133" y="376356"/>
                    <a:pt x="76035" y="320046"/>
                    <a:pt x="50114" y="275403"/>
                  </a:cubicBezTo>
                  <a:cubicBezTo>
                    <a:pt x="19719" y="223055"/>
                    <a:pt x="-7722" y="169440"/>
                    <a:pt x="1988" y="105694"/>
                  </a:cubicBezTo>
                  <a:cubicBezTo>
                    <a:pt x="9756" y="54695"/>
                    <a:pt x="45897" y="22340"/>
                    <a:pt x="898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53939" y="2316265"/>
              <a:ext cx="256594" cy="32986"/>
            </a:xfrm>
            <a:custGeom>
              <a:avLst/>
              <a:gdLst/>
              <a:ahLst/>
              <a:cxnLst/>
              <a:rect l="l" t="t" r="r" b="b"/>
              <a:pathLst>
                <a:path w="256594" h="32986">
                  <a:moveTo>
                    <a:pt x="166953" y="604"/>
                  </a:moveTo>
                  <a:cubicBezTo>
                    <a:pt x="198926" y="2381"/>
                    <a:pt x="230643" y="8222"/>
                    <a:pt x="256594" y="20892"/>
                  </a:cubicBezTo>
                  <a:cubicBezTo>
                    <a:pt x="226464" y="27484"/>
                    <a:pt x="165631" y="31949"/>
                    <a:pt x="123602" y="32802"/>
                  </a:cubicBezTo>
                  <a:cubicBezTo>
                    <a:pt x="90576" y="33473"/>
                    <a:pt x="38399" y="32325"/>
                    <a:pt x="0" y="29179"/>
                  </a:cubicBezTo>
                  <a:cubicBezTo>
                    <a:pt x="6774" y="25167"/>
                    <a:pt x="14010" y="22057"/>
                    <a:pt x="21307" y="19127"/>
                  </a:cubicBezTo>
                  <a:cubicBezTo>
                    <a:pt x="50225" y="7518"/>
                    <a:pt x="109011" y="-2615"/>
                    <a:pt x="166953" y="60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00"/>
                </a:gs>
                <a:gs pos="0">
                  <a:srgbClr val="FFFF99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54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545306" y="2771775"/>
              <a:ext cx="85725" cy="38100"/>
            </a:xfrm>
            <a:custGeom>
              <a:avLst/>
              <a:gdLst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69057 w 85725"/>
                <a:gd name="connsiteY2" fmla="*/ 30956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78582 w 85725"/>
                <a:gd name="connsiteY2" fmla="*/ 38100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38100">
                  <a:moveTo>
                    <a:pt x="0" y="2381"/>
                  </a:moveTo>
                  <a:lnTo>
                    <a:pt x="16669" y="38100"/>
                  </a:lnTo>
                  <a:lnTo>
                    <a:pt x="78582" y="38100"/>
                  </a:lnTo>
                  <a:lnTo>
                    <a:pt x="85725" y="0"/>
                  </a:lnTo>
                  <a:lnTo>
                    <a:pt x="0" y="23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accent6"/>
                </a:gs>
                <a:gs pos="53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127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566496" y="2842018"/>
              <a:ext cx="48203" cy="22860"/>
            </a:xfrm>
            <a:custGeom>
              <a:avLst/>
              <a:gdLst>
                <a:gd name="connsiteX0" fmla="*/ 2381 w 230981"/>
                <a:gd name="connsiteY0" fmla="*/ 14288 h 109538"/>
                <a:gd name="connsiteX1" fmla="*/ 0 w 230981"/>
                <a:gd name="connsiteY1" fmla="*/ 104775 h 109538"/>
                <a:gd name="connsiteX2" fmla="*/ 116681 w 230981"/>
                <a:gd name="connsiteY2" fmla="*/ 109538 h 109538"/>
                <a:gd name="connsiteX3" fmla="*/ 230981 w 230981"/>
                <a:gd name="connsiteY3" fmla="*/ 95250 h 109538"/>
                <a:gd name="connsiteX4" fmla="*/ 211931 w 230981"/>
                <a:gd name="connsiteY4" fmla="*/ 0 h 109538"/>
                <a:gd name="connsiteX5" fmla="*/ 109538 w 230981"/>
                <a:gd name="connsiteY5" fmla="*/ 11907 h 109538"/>
                <a:gd name="connsiteX6" fmla="*/ 2381 w 230981"/>
                <a:gd name="connsiteY6" fmla="*/ 1428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81" h="109538">
                  <a:moveTo>
                    <a:pt x="2381" y="14288"/>
                  </a:moveTo>
                  <a:cubicBezTo>
                    <a:pt x="1587" y="44450"/>
                    <a:pt x="794" y="74613"/>
                    <a:pt x="0" y="104775"/>
                  </a:cubicBezTo>
                  <a:lnTo>
                    <a:pt x="116681" y="109538"/>
                  </a:lnTo>
                  <a:lnTo>
                    <a:pt x="230981" y="95250"/>
                  </a:lnTo>
                  <a:lnTo>
                    <a:pt x="211931" y="0"/>
                  </a:lnTo>
                  <a:lnTo>
                    <a:pt x="109538" y="11907"/>
                  </a:lnTo>
                  <a:lnTo>
                    <a:pt x="2381" y="14288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00000"/>
                </a:gs>
                <a:gs pos="60000">
                  <a:srgbClr val="800000"/>
                </a:gs>
                <a:gs pos="42000">
                  <a:schemeClr val="accent6"/>
                </a:gs>
                <a:gs pos="0">
                  <a:srgbClr val="FFC000"/>
                </a:gs>
              </a:gsLst>
              <a:lin ang="105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86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254 L 0.09687 -0.05902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30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8 -0.05903 L 0.19271 -0.24051 " pathEditMode="relative" rAng="0" ptsTypes="AA">
                                      <p:cBhvr>
                                        <p:cTn id="55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71 -0.24051 L 0.28715 -0.27824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15 -0.27824 L 0.38229 -0.21158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29 -0.21152 L 0.47535 -0.16014 " pathEditMode="relative" rAng="0" ptsTypes="AA">
                                      <p:cBhvr>
                                        <p:cTn id="6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35 -0.16019 L 0.56945 -0.22176 " pathEditMode="relative" rAng="0" ptsTypes="AA">
                                      <p:cBhvr>
                                        <p:cTn id="67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945 -0.22176 L 0.66563 -0.19422 " pathEditMode="relative" rAng="0" ptsTypes="AA">
                                      <p:cBhvr>
                                        <p:cTn id="70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563 -0.19416 L 0.75729 -0.25017 " pathEditMode="relative" rAng="0" ptsTypes="AA">
                                      <p:cBhvr>
                                        <p:cTn id="7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63" presetClass="path" presetSubtype="0" repeatCount="2000" accel="49333" decel="50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7628E-7 L 0.71007 -2.47628E-7 " pathEditMode="relative" rAng="0" ptsTypes="AA">
                                      <p:cBhvr>
                                        <p:cTn id="108" dur="7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3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repeatCount="2000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80884E-7 L 0.6158 -5.80884E-7 " pathEditMode="relative" rAng="0" ptsTypes="AA">
                                      <p:cBhvr>
                                        <p:cTn id="110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repeatCount="2000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139E-6 L 0.52188 4.81139E-6 " pathEditMode="relative" rAng="0" ptsTypes="AA">
                                      <p:cBhvr>
                                        <p:cTn id="112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repeatCount="2000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0798E-7 L 0.44375 5.50798E-7 " pathEditMode="relative" rAng="0" ptsTypes="AA">
                                      <p:cBhvr>
                                        <p:cTn id="114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repeatCount="2000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55473E-6 L 0.35069 3.55473E-6 " pathEditMode="relative" rAng="0" ptsTypes="AA">
                                      <p:cBhvr>
                                        <p:cTn id="116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repeatCount="2000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663E-6 L 0.26407 -3.5663E-6 " pathEditMode="relative" rAng="0" ptsTypes="AA">
                                      <p:cBhvr>
                                        <p:cTn id="118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repeatCount="2000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18468E-6 L 0.17813 -2.18468E-6 " pathEditMode="relative" rAng="0" ptsTypes="AA">
                                      <p:cBhvr>
                                        <p:cTn id="120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3" presetClass="path" presetSubtype="0" repeatCount="2000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91784E-6 L 0.09201 4.91784E-6 " pathEditMode="relative" rAng="0" ptsTypes="AA">
                                      <p:cBhvr>
                                        <p:cTn id="122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4" grpId="0"/>
      <p:bldP spid="235" grpId="0"/>
      <p:bldP spid="8" grpId="0"/>
      <p:bldP spid="10" grpId="0"/>
      <p:bldP spid="64" grpId="0" animBg="1"/>
      <p:bldP spid="180" grpId="0" animBg="1"/>
      <p:bldP spid="181" grpId="0" animBg="1"/>
      <p:bldP spid="134" grpId="0" animBg="1"/>
      <p:bldP spid="133" grpId="0"/>
      <p:bldP spid="25" grpId="0" animBg="1"/>
      <p:bldP spid="2" grpId="0"/>
      <p:bldP spid="72" grpId="0"/>
      <p:bldP spid="28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3" grpId="0" animBg="1"/>
      <p:bldP spid="231" grpId="0" animBg="1"/>
      <p:bldP spid="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40392" y="5105589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Fundamental theorem of calculus II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24672" y="4115158"/>
            <a:ext cx="1885106" cy="2059750"/>
            <a:chOff x="723009" y="1021073"/>
            <a:chExt cx="2588864" cy="2828712"/>
          </a:xfrm>
        </p:grpSpPr>
        <p:cxnSp>
          <p:nvCxnSpPr>
            <p:cNvPr id="73" name="Straight Connector 72"/>
            <p:cNvCxnSpPr/>
            <p:nvPr/>
          </p:nvCxnSpPr>
          <p:spPr>
            <a:xfrm flipH="1" flipV="1">
              <a:off x="1973687" y="2129179"/>
              <a:ext cx="459" cy="638965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601728" y="2102774"/>
              <a:ext cx="365530" cy="27553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2901731" y="1431701"/>
              <a:ext cx="9519" cy="1442538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605007" y="1288501"/>
              <a:ext cx="1296724" cy="124412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Isosceles Triangle 122"/>
            <p:cNvSpPr/>
            <p:nvPr/>
          </p:nvSpPr>
          <p:spPr>
            <a:xfrm>
              <a:off x="2444462" y="1810775"/>
              <a:ext cx="233291" cy="203310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46075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34722"/>
                    <a:pt x="409217" y="346075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122"/>
            <p:cNvSpPr/>
            <p:nvPr/>
          </p:nvSpPr>
          <p:spPr>
            <a:xfrm>
              <a:off x="2203631" y="1995940"/>
              <a:ext cx="233291" cy="92070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  <a:gd name="connsiteX0" fmla="*/ 0 w 417599"/>
                <a:gd name="connsiteY0" fmla="*/ 305882 h 399399"/>
                <a:gd name="connsiteX1" fmla="*/ 417599 w 417599"/>
                <a:gd name="connsiteY1" fmla="*/ 0 h 399399"/>
                <a:gd name="connsiteX2" fmla="*/ 403527 w 417599"/>
                <a:gd name="connsiteY2" fmla="*/ 399399 h 399399"/>
                <a:gd name="connsiteX3" fmla="*/ 0 w 417599"/>
                <a:gd name="connsiteY3" fmla="*/ 305882 h 399399"/>
                <a:gd name="connsiteX0" fmla="*/ 0 w 420785"/>
                <a:gd name="connsiteY0" fmla="*/ 305882 h 399399"/>
                <a:gd name="connsiteX1" fmla="*/ 417599 w 420785"/>
                <a:gd name="connsiteY1" fmla="*/ 0 h 399399"/>
                <a:gd name="connsiteX2" fmla="*/ 420599 w 420785"/>
                <a:gd name="connsiteY2" fmla="*/ 399399 h 399399"/>
                <a:gd name="connsiteX3" fmla="*/ 0 w 420785"/>
                <a:gd name="connsiteY3" fmla="*/ 305882 h 399399"/>
                <a:gd name="connsiteX0" fmla="*/ 0 w 417599"/>
                <a:gd name="connsiteY0" fmla="*/ 305882 h 386069"/>
                <a:gd name="connsiteX1" fmla="*/ 417599 w 417599"/>
                <a:gd name="connsiteY1" fmla="*/ 0 h 386069"/>
                <a:gd name="connsiteX2" fmla="*/ 409217 w 417599"/>
                <a:gd name="connsiteY2" fmla="*/ 386069 h 386069"/>
                <a:gd name="connsiteX3" fmla="*/ 0 w 417599"/>
                <a:gd name="connsiteY3" fmla="*/ 305882 h 38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8606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74716"/>
                    <a:pt x="409217" y="38606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122"/>
            <p:cNvSpPr/>
            <p:nvPr/>
          </p:nvSpPr>
          <p:spPr>
            <a:xfrm>
              <a:off x="1963076" y="2073300"/>
              <a:ext cx="233291" cy="75113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  <a:gd name="connsiteX0" fmla="*/ 0 w 417599"/>
                <a:gd name="connsiteY0" fmla="*/ 305882 h 399399"/>
                <a:gd name="connsiteX1" fmla="*/ 417599 w 417599"/>
                <a:gd name="connsiteY1" fmla="*/ 0 h 399399"/>
                <a:gd name="connsiteX2" fmla="*/ 403527 w 417599"/>
                <a:gd name="connsiteY2" fmla="*/ 399399 h 399399"/>
                <a:gd name="connsiteX3" fmla="*/ 0 w 417599"/>
                <a:gd name="connsiteY3" fmla="*/ 305882 h 399399"/>
                <a:gd name="connsiteX0" fmla="*/ 0 w 420785"/>
                <a:gd name="connsiteY0" fmla="*/ 305882 h 399399"/>
                <a:gd name="connsiteX1" fmla="*/ 417599 w 420785"/>
                <a:gd name="connsiteY1" fmla="*/ 0 h 399399"/>
                <a:gd name="connsiteX2" fmla="*/ 420599 w 420785"/>
                <a:gd name="connsiteY2" fmla="*/ 399399 h 399399"/>
                <a:gd name="connsiteX3" fmla="*/ 0 w 420785"/>
                <a:gd name="connsiteY3" fmla="*/ 305882 h 399399"/>
                <a:gd name="connsiteX0" fmla="*/ 0 w 417599"/>
                <a:gd name="connsiteY0" fmla="*/ 305882 h 386069"/>
                <a:gd name="connsiteX1" fmla="*/ 417599 w 417599"/>
                <a:gd name="connsiteY1" fmla="*/ 0 h 386069"/>
                <a:gd name="connsiteX2" fmla="*/ 409217 w 417599"/>
                <a:gd name="connsiteY2" fmla="*/ 386069 h 386069"/>
                <a:gd name="connsiteX3" fmla="*/ 0 w 417599"/>
                <a:gd name="connsiteY3" fmla="*/ 305882 h 386069"/>
                <a:gd name="connsiteX0" fmla="*/ 0 w 417599"/>
                <a:gd name="connsiteY0" fmla="*/ 305882 h 442217"/>
                <a:gd name="connsiteX1" fmla="*/ 417599 w 417599"/>
                <a:gd name="connsiteY1" fmla="*/ 0 h 442217"/>
                <a:gd name="connsiteX2" fmla="*/ 414908 w 417599"/>
                <a:gd name="connsiteY2" fmla="*/ 442217 h 442217"/>
                <a:gd name="connsiteX3" fmla="*/ 0 w 417599"/>
                <a:gd name="connsiteY3" fmla="*/ 305882 h 44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442217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6159" y="330864"/>
                    <a:pt x="414908" y="442217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122"/>
            <p:cNvSpPr/>
            <p:nvPr/>
          </p:nvSpPr>
          <p:spPr>
            <a:xfrm>
              <a:off x="2677959" y="1431701"/>
              <a:ext cx="233291" cy="381187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2442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13076"/>
                    <a:pt x="409217" y="32442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flipH="1">
              <a:off x="816959" y="1292756"/>
              <a:ext cx="788517" cy="1487650"/>
            </a:xfrm>
            <a:custGeom>
              <a:avLst/>
              <a:gdLst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1683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56591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8394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23857 h 640692"/>
                <a:gd name="connsiteX1" fmla="*/ 0 w 1722783"/>
                <a:gd name="connsiteY1" fmla="*/ 0 h 640692"/>
                <a:gd name="connsiteX2" fmla="*/ 0 w 1722783"/>
                <a:gd name="connsiteY2" fmla="*/ 548776 h 640692"/>
                <a:gd name="connsiteX3" fmla="*/ 1417983 w 1722783"/>
                <a:gd name="connsiteY3" fmla="*/ 640692 h 640692"/>
                <a:gd name="connsiteX4" fmla="*/ 1722783 w 1722783"/>
                <a:gd name="connsiteY4" fmla="*/ 123857 h 640692"/>
                <a:gd name="connsiteX0" fmla="*/ 1722783 w 1722783"/>
                <a:gd name="connsiteY0" fmla="*/ 123857 h 617832"/>
                <a:gd name="connsiteX1" fmla="*/ 0 w 1722783"/>
                <a:gd name="connsiteY1" fmla="*/ 0 h 617832"/>
                <a:gd name="connsiteX2" fmla="*/ 0 w 1722783"/>
                <a:gd name="connsiteY2" fmla="*/ 548776 h 617832"/>
                <a:gd name="connsiteX3" fmla="*/ 1433223 w 1722783"/>
                <a:gd name="connsiteY3" fmla="*/ 617832 h 617832"/>
                <a:gd name="connsiteX4" fmla="*/ 1722783 w 1722783"/>
                <a:gd name="connsiteY4" fmla="*/ 123857 h 617832"/>
                <a:gd name="connsiteX0" fmla="*/ 1741833 w 1741833"/>
                <a:gd name="connsiteY0" fmla="*/ 123857 h 617832"/>
                <a:gd name="connsiteX1" fmla="*/ 19050 w 1741833"/>
                <a:gd name="connsiteY1" fmla="*/ 0 h 617832"/>
                <a:gd name="connsiteX2" fmla="*/ 0 w 1741833"/>
                <a:gd name="connsiteY2" fmla="*/ 457336 h 617832"/>
                <a:gd name="connsiteX3" fmla="*/ 1452273 w 1741833"/>
                <a:gd name="connsiteY3" fmla="*/ 617832 h 617832"/>
                <a:gd name="connsiteX4" fmla="*/ 1741833 w 1741833"/>
                <a:gd name="connsiteY4" fmla="*/ 123857 h 617832"/>
                <a:gd name="connsiteX0" fmla="*/ 1741833 w 1741833"/>
                <a:gd name="connsiteY0" fmla="*/ 200057 h 694032"/>
                <a:gd name="connsiteX1" fmla="*/ 3810 w 1741833"/>
                <a:gd name="connsiteY1" fmla="*/ 0 h 694032"/>
                <a:gd name="connsiteX2" fmla="*/ 0 w 1741833"/>
                <a:gd name="connsiteY2" fmla="*/ 533536 h 694032"/>
                <a:gd name="connsiteX3" fmla="*/ 1452273 w 1741833"/>
                <a:gd name="connsiteY3" fmla="*/ 694032 h 694032"/>
                <a:gd name="connsiteX4" fmla="*/ 1741833 w 1741833"/>
                <a:gd name="connsiteY4" fmla="*/ 200057 h 694032"/>
                <a:gd name="connsiteX0" fmla="*/ 1722783 w 1722783"/>
                <a:gd name="connsiteY0" fmla="*/ 184817 h 694032"/>
                <a:gd name="connsiteX1" fmla="*/ 3810 w 1722783"/>
                <a:gd name="connsiteY1" fmla="*/ 0 h 694032"/>
                <a:gd name="connsiteX2" fmla="*/ 0 w 1722783"/>
                <a:gd name="connsiteY2" fmla="*/ 533536 h 694032"/>
                <a:gd name="connsiteX3" fmla="*/ 1452273 w 1722783"/>
                <a:gd name="connsiteY3" fmla="*/ 694032 h 694032"/>
                <a:gd name="connsiteX4" fmla="*/ 1722783 w 1722783"/>
                <a:gd name="connsiteY4" fmla="*/ 184817 h 694032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15694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41695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1202918"/>
                <a:gd name="connsiteX1" fmla="*/ 3810 w 1722783"/>
                <a:gd name="connsiteY1" fmla="*/ 0 h 1202918"/>
                <a:gd name="connsiteX2" fmla="*/ 0 w 1722783"/>
                <a:gd name="connsiteY2" fmla="*/ 541695 h 1202918"/>
                <a:gd name="connsiteX3" fmla="*/ 1129120 w 1722783"/>
                <a:gd name="connsiteY3" fmla="*/ 1202918 h 1202918"/>
                <a:gd name="connsiteX4" fmla="*/ 1722783 w 1722783"/>
                <a:gd name="connsiteY4" fmla="*/ 166975 h 1202918"/>
                <a:gd name="connsiteX0" fmla="*/ 1426559 w 1426559"/>
                <a:gd name="connsiteY0" fmla="*/ 849615 h 1202918"/>
                <a:gd name="connsiteX1" fmla="*/ 3810 w 1426559"/>
                <a:gd name="connsiteY1" fmla="*/ 0 h 1202918"/>
                <a:gd name="connsiteX2" fmla="*/ 0 w 1426559"/>
                <a:gd name="connsiteY2" fmla="*/ 541695 h 1202918"/>
                <a:gd name="connsiteX3" fmla="*/ 1129120 w 1426559"/>
                <a:gd name="connsiteY3" fmla="*/ 1202918 h 1202918"/>
                <a:gd name="connsiteX4" fmla="*/ 1426559 w 1426559"/>
                <a:gd name="connsiteY4" fmla="*/ 849615 h 1202918"/>
                <a:gd name="connsiteX0" fmla="*/ 2196911 w 2196911"/>
                <a:gd name="connsiteY0" fmla="*/ 1299066 h 1299066"/>
                <a:gd name="connsiteX1" fmla="*/ 3810 w 2196911"/>
                <a:gd name="connsiteY1" fmla="*/ 0 h 1299066"/>
                <a:gd name="connsiteX2" fmla="*/ 0 w 2196911"/>
                <a:gd name="connsiteY2" fmla="*/ 541695 h 1299066"/>
                <a:gd name="connsiteX3" fmla="*/ 1129120 w 2196911"/>
                <a:gd name="connsiteY3" fmla="*/ 1202918 h 1299066"/>
                <a:gd name="connsiteX4" fmla="*/ 2196911 w 2196911"/>
                <a:gd name="connsiteY4" fmla="*/ 1299066 h 1299066"/>
                <a:gd name="connsiteX0" fmla="*/ 2196911 w 2196911"/>
                <a:gd name="connsiteY0" fmla="*/ 1299066 h 1647203"/>
                <a:gd name="connsiteX1" fmla="*/ 3810 w 2196911"/>
                <a:gd name="connsiteY1" fmla="*/ 0 h 1647203"/>
                <a:gd name="connsiteX2" fmla="*/ 0 w 2196911"/>
                <a:gd name="connsiteY2" fmla="*/ 541695 h 1647203"/>
                <a:gd name="connsiteX3" fmla="*/ 1899472 w 2196911"/>
                <a:gd name="connsiteY3" fmla="*/ 1647203 h 1647203"/>
                <a:gd name="connsiteX4" fmla="*/ 2196911 w 2196911"/>
                <a:gd name="connsiteY4" fmla="*/ 1299066 h 1647203"/>
                <a:gd name="connsiteX0" fmla="*/ 2196911 w 2196911"/>
                <a:gd name="connsiteY0" fmla="*/ 1299066 h 1647203"/>
                <a:gd name="connsiteX1" fmla="*/ 3810 w 2196911"/>
                <a:gd name="connsiteY1" fmla="*/ 0 h 1647203"/>
                <a:gd name="connsiteX2" fmla="*/ 0 w 2196911"/>
                <a:gd name="connsiteY2" fmla="*/ 541695 h 1647203"/>
                <a:gd name="connsiteX3" fmla="*/ 1899472 w 2196911"/>
                <a:gd name="connsiteY3" fmla="*/ 1647203 h 1647203"/>
                <a:gd name="connsiteX4" fmla="*/ 2196911 w 2196911"/>
                <a:gd name="connsiteY4" fmla="*/ 1299066 h 1647203"/>
                <a:gd name="connsiteX0" fmla="*/ 2259745 w 2259745"/>
                <a:gd name="connsiteY0" fmla="*/ 1240072 h 1647203"/>
                <a:gd name="connsiteX1" fmla="*/ 3810 w 2259745"/>
                <a:gd name="connsiteY1" fmla="*/ 0 h 1647203"/>
                <a:gd name="connsiteX2" fmla="*/ 0 w 2259745"/>
                <a:gd name="connsiteY2" fmla="*/ 541695 h 1647203"/>
                <a:gd name="connsiteX3" fmla="*/ 1899472 w 2259745"/>
                <a:gd name="connsiteY3" fmla="*/ 1647203 h 1647203"/>
                <a:gd name="connsiteX4" fmla="*/ 2259745 w 2259745"/>
                <a:gd name="connsiteY4" fmla="*/ 1240072 h 1647203"/>
                <a:gd name="connsiteX0" fmla="*/ 2259745 w 2259745"/>
                <a:gd name="connsiteY0" fmla="*/ 1240072 h 1685128"/>
                <a:gd name="connsiteX1" fmla="*/ 3810 w 2259745"/>
                <a:gd name="connsiteY1" fmla="*/ 0 h 1685128"/>
                <a:gd name="connsiteX2" fmla="*/ 0 w 2259745"/>
                <a:gd name="connsiteY2" fmla="*/ 541695 h 1685128"/>
                <a:gd name="connsiteX3" fmla="*/ 1845614 w 2259745"/>
                <a:gd name="connsiteY3" fmla="*/ 1685128 h 1685128"/>
                <a:gd name="connsiteX4" fmla="*/ 2259745 w 2259745"/>
                <a:gd name="connsiteY4" fmla="*/ 1240072 h 1685128"/>
                <a:gd name="connsiteX0" fmla="*/ 2285949 w 2285949"/>
                <a:gd name="connsiteY0" fmla="*/ 1190867 h 1685128"/>
                <a:gd name="connsiteX1" fmla="*/ 3810 w 2285949"/>
                <a:gd name="connsiteY1" fmla="*/ 0 h 1685128"/>
                <a:gd name="connsiteX2" fmla="*/ 0 w 2285949"/>
                <a:gd name="connsiteY2" fmla="*/ 541695 h 1685128"/>
                <a:gd name="connsiteX3" fmla="*/ 1845614 w 2285949"/>
                <a:gd name="connsiteY3" fmla="*/ 1685128 h 1685128"/>
                <a:gd name="connsiteX4" fmla="*/ 2285949 w 2285949"/>
                <a:gd name="connsiteY4" fmla="*/ 1190867 h 1685128"/>
                <a:gd name="connsiteX0" fmla="*/ 2282138 w 2282138"/>
                <a:gd name="connsiteY0" fmla="*/ 1190867 h 1685128"/>
                <a:gd name="connsiteX1" fmla="*/ -1 w 2282138"/>
                <a:gd name="connsiteY1" fmla="*/ 0 h 1685128"/>
                <a:gd name="connsiteX2" fmla="*/ 29866 w 2282138"/>
                <a:gd name="connsiteY2" fmla="*/ 589123 h 1685128"/>
                <a:gd name="connsiteX3" fmla="*/ 1841803 w 2282138"/>
                <a:gd name="connsiteY3" fmla="*/ 1685128 h 1685128"/>
                <a:gd name="connsiteX4" fmla="*/ 2282138 w 2282138"/>
                <a:gd name="connsiteY4" fmla="*/ 1190867 h 1685128"/>
                <a:gd name="connsiteX0" fmla="*/ 2252272 w 2252272"/>
                <a:gd name="connsiteY0" fmla="*/ 1146601 h 1640862"/>
                <a:gd name="connsiteX1" fmla="*/ 3811 w 2252272"/>
                <a:gd name="connsiteY1" fmla="*/ 0 h 1640862"/>
                <a:gd name="connsiteX2" fmla="*/ 0 w 2252272"/>
                <a:gd name="connsiteY2" fmla="*/ 544857 h 1640862"/>
                <a:gd name="connsiteX3" fmla="*/ 1811937 w 2252272"/>
                <a:gd name="connsiteY3" fmla="*/ 1640862 h 1640862"/>
                <a:gd name="connsiteX4" fmla="*/ 2252272 w 2252272"/>
                <a:gd name="connsiteY4" fmla="*/ 1146601 h 1640862"/>
                <a:gd name="connsiteX0" fmla="*/ 2258067 w 2258067"/>
                <a:gd name="connsiteY0" fmla="*/ 1146601 h 1640862"/>
                <a:gd name="connsiteX1" fmla="*/ 9606 w 2258067"/>
                <a:gd name="connsiteY1" fmla="*/ 0 h 1640862"/>
                <a:gd name="connsiteX2" fmla="*/ 0 w 2258067"/>
                <a:gd name="connsiteY2" fmla="*/ 1088786 h 1640862"/>
                <a:gd name="connsiteX3" fmla="*/ 1817732 w 2258067"/>
                <a:gd name="connsiteY3" fmla="*/ 1640862 h 1640862"/>
                <a:gd name="connsiteX4" fmla="*/ 2258067 w 2258067"/>
                <a:gd name="connsiteY4" fmla="*/ 1146601 h 1640862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2258067 w 2258067"/>
                <a:gd name="connsiteY4" fmla="*/ 1146601 h 1999855"/>
                <a:gd name="connsiteX0" fmla="*/ 2258067 w 2335019"/>
                <a:gd name="connsiteY0" fmla="*/ 1146601 h 2017164"/>
                <a:gd name="connsiteX1" fmla="*/ 9606 w 2335019"/>
                <a:gd name="connsiteY1" fmla="*/ 0 h 2017164"/>
                <a:gd name="connsiteX2" fmla="*/ 0 w 2335019"/>
                <a:gd name="connsiteY2" fmla="*/ 1088786 h 2017164"/>
                <a:gd name="connsiteX3" fmla="*/ 1267350 w 2335019"/>
                <a:gd name="connsiteY3" fmla="*/ 1999855 h 2017164"/>
                <a:gd name="connsiteX4" fmla="*/ 1826911 w 2335019"/>
                <a:gd name="connsiteY4" fmla="*/ 1620373 h 2017164"/>
                <a:gd name="connsiteX5" fmla="*/ 2258067 w 2335019"/>
                <a:gd name="connsiteY5" fmla="*/ 1146601 h 2017164"/>
                <a:gd name="connsiteX0" fmla="*/ 2258067 w 2335019"/>
                <a:gd name="connsiteY0" fmla="*/ 1146601 h 2017164"/>
                <a:gd name="connsiteX1" fmla="*/ 9606 w 2335019"/>
                <a:gd name="connsiteY1" fmla="*/ 0 h 2017164"/>
                <a:gd name="connsiteX2" fmla="*/ 0 w 2335019"/>
                <a:gd name="connsiteY2" fmla="*/ 1088786 h 2017164"/>
                <a:gd name="connsiteX3" fmla="*/ 1267350 w 2335019"/>
                <a:gd name="connsiteY3" fmla="*/ 1999855 h 2017164"/>
                <a:gd name="connsiteX4" fmla="*/ 1826911 w 2335019"/>
                <a:gd name="connsiteY4" fmla="*/ 1620373 h 2017164"/>
                <a:gd name="connsiteX5" fmla="*/ 2258067 w 2335019"/>
                <a:gd name="connsiteY5" fmla="*/ 1146601 h 2017164"/>
                <a:gd name="connsiteX0" fmla="*/ 2258067 w 2258067"/>
                <a:gd name="connsiteY0" fmla="*/ 1146601 h 2017164"/>
                <a:gd name="connsiteX1" fmla="*/ 9606 w 2258067"/>
                <a:gd name="connsiteY1" fmla="*/ 0 h 2017164"/>
                <a:gd name="connsiteX2" fmla="*/ 0 w 2258067"/>
                <a:gd name="connsiteY2" fmla="*/ 1088786 h 2017164"/>
                <a:gd name="connsiteX3" fmla="*/ 1267350 w 2258067"/>
                <a:gd name="connsiteY3" fmla="*/ 1999855 h 2017164"/>
                <a:gd name="connsiteX4" fmla="*/ 1826911 w 2258067"/>
                <a:gd name="connsiteY4" fmla="*/ 1620373 h 2017164"/>
                <a:gd name="connsiteX5" fmla="*/ 2258067 w 2258067"/>
                <a:gd name="connsiteY5" fmla="*/ 1146601 h 2017164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1826911 w 2258067"/>
                <a:gd name="connsiteY4" fmla="*/ 1620373 h 1999855"/>
                <a:gd name="connsiteX5" fmla="*/ 2258067 w 2258067"/>
                <a:gd name="connsiteY5" fmla="*/ 1146601 h 1999855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1826911 w 2258067"/>
                <a:gd name="connsiteY4" fmla="*/ 1620373 h 1999855"/>
                <a:gd name="connsiteX5" fmla="*/ 2258067 w 2258067"/>
                <a:gd name="connsiteY5" fmla="*/ 1146601 h 19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067" h="1999855">
                  <a:moveTo>
                    <a:pt x="2258067" y="1146601"/>
                  </a:moveTo>
                  <a:lnTo>
                    <a:pt x="9606" y="0"/>
                  </a:lnTo>
                  <a:cubicBezTo>
                    <a:pt x="8336" y="181619"/>
                    <a:pt x="1270" y="907167"/>
                    <a:pt x="0" y="1088786"/>
                  </a:cubicBezTo>
                  <a:lnTo>
                    <a:pt x="1267350" y="1999855"/>
                  </a:lnTo>
                  <a:cubicBezTo>
                    <a:pt x="1599272" y="1810114"/>
                    <a:pt x="1661792" y="1762582"/>
                    <a:pt x="1826911" y="1620373"/>
                  </a:cubicBezTo>
                  <a:cubicBezTo>
                    <a:pt x="1992030" y="1478164"/>
                    <a:pt x="2035676" y="1457457"/>
                    <a:pt x="2258067" y="114660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99">
                    <a:alpha val="50000"/>
                  </a:srgbClr>
                </a:gs>
                <a:gs pos="100000">
                  <a:srgbClr val="FF0066">
                    <a:alpha val="3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601492" y="1294098"/>
              <a:ext cx="1281542" cy="503004"/>
            </a:xfrm>
            <a:custGeom>
              <a:avLst/>
              <a:gdLst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1683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56591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8394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23857 h 640692"/>
                <a:gd name="connsiteX1" fmla="*/ 0 w 1722783"/>
                <a:gd name="connsiteY1" fmla="*/ 0 h 640692"/>
                <a:gd name="connsiteX2" fmla="*/ 0 w 1722783"/>
                <a:gd name="connsiteY2" fmla="*/ 548776 h 640692"/>
                <a:gd name="connsiteX3" fmla="*/ 1417983 w 1722783"/>
                <a:gd name="connsiteY3" fmla="*/ 640692 h 640692"/>
                <a:gd name="connsiteX4" fmla="*/ 1722783 w 1722783"/>
                <a:gd name="connsiteY4" fmla="*/ 123857 h 640692"/>
                <a:gd name="connsiteX0" fmla="*/ 1722783 w 1722783"/>
                <a:gd name="connsiteY0" fmla="*/ 123857 h 617832"/>
                <a:gd name="connsiteX1" fmla="*/ 0 w 1722783"/>
                <a:gd name="connsiteY1" fmla="*/ 0 h 617832"/>
                <a:gd name="connsiteX2" fmla="*/ 0 w 1722783"/>
                <a:gd name="connsiteY2" fmla="*/ 548776 h 617832"/>
                <a:gd name="connsiteX3" fmla="*/ 1433223 w 1722783"/>
                <a:gd name="connsiteY3" fmla="*/ 617832 h 617832"/>
                <a:gd name="connsiteX4" fmla="*/ 1722783 w 1722783"/>
                <a:gd name="connsiteY4" fmla="*/ 123857 h 617832"/>
                <a:gd name="connsiteX0" fmla="*/ 1741833 w 1741833"/>
                <a:gd name="connsiteY0" fmla="*/ 123857 h 617832"/>
                <a:gd name="connsiteX1" fmla="*/ 19050 w 1741833"/>
                <a:gd name="connsiteY1" fmla="*/ 0 h 617832"/>
                <a:gd name="connsiteX2" fmla="*/ 0 w 1741833"/>
                <a:gd name="connsiteY2" fmla="*/ 457336 h 617832"/>
                <a:gd name="connsiteX3" fmla="*/ 1452273 w 1741833"/>
                <a:gd name="connsiteY3" fmla="*/ 617832 h 617832"/>
                <a:gd name="connsiteX4" fmla="*/ 1741833 w 1741833"/>
                <a:gd name="connsiteY4" fmla="*/ 123857 h 617832"/>
                <a:gd name="connsiteX0" fmla="*/ 1741833 w 1741833"/>
                <a:gd name="connsiteY0" fmla="*/ 200057 h 694032"/>
                <a:gd name="connsiteX1" fmla="*/ 3810 w 1741833"/>
                <a:gd name="connsiteY1" fmla="*/ 0 h 694032"/>
                <a:gd name="connsiteX2" fmla="*/ 0 w 1741833"/>
                <a:gd name="connsiteY2" fmla="*/ 533536 h 694032"/>
                <a:gd name="connsiteX3" fmla="*/ 1452273 w 1741833"/>
                <a:gd name="connsiteY3" fmla="*/ 694032 h 694032"/>
                <a:gd name="connsiteX4" fmla="*/ 1741833 w 1741833"/>
                <a:gd name="connsiteY4" fmla="*/ 200057 h 694032"/>
                <a:gd name="connsiteX0" fmla="*/ 1722783 w 1722783"/>
                <a:gd name="connsiteY0" fmla="*/ 184817 h 694032"/>
                <a:gd name="connsiteX1" fmla="*/ 3810 w 1722783"/>
                <a:gd name="connsiteY1" fmla="*/ 0 h 694032"/>
                <a:gd name="connsiteX2" fmla="*/ 0 w 1722783"/>
                <a:gd name="connsiteY2" fmla="*/ 533536 h 694032"/>
                <a:gd name="connsiteX3" fmla="*/ 1452273 w 1722783"/>
                <a:gd name="connsiteY3" fmla="*/ 694032 h 694032"/>
                <a:gd name="connsiteX4" fmla="*/ 1722783 w 1722783"/>
                <a:gd name="connsiteY4" fmla="*/ 184817 h 694032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15694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41695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783" h="676190">
                  <a:moveTo>
                    <a:pt x="1722783" y="166975"/>
                  </a:moveTo>
                  <a:lnTo>
                    <a:pt x="3810" y="0"/>
                  </a:lnTo>
                  <a:lnTo>
                    <a:pt x="0" y="541695"/>
                  </a:lnTo>
                  <a:lnTo>
                    <a:pt x="1452273" y="676190"/>
                  </a:lnTo>
                  <a:lnTo>
                    <a:pt x="1722783" y="1669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alpha val="30000"/>
                  </a:srgbClr>
                </a:gs>
                <a:gs pos="100000">
                  <a:srgbClr val="FFC000">
                    <a:alpha val="1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1275702" y="2691117"/>
              <a:ext cx="2036171" cy="222198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>
                      <a:lumMod val="40000"/>
                      <a:lumOff val="60000"/>
                      <a:alpha val="70000"/>
                    </a:schemeClr>
                  </a:gs>
                  <a:gs pos="100000">
                    <a:schemeClr val="bg2">
                      <a:lumMod val="40000"/>
                      <a:lumOff val="60000"/>
                      <a:alpha val="8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1590270" y="1021073"/>
              <a:ext cx="0" cy="1960590"/>
            </a:xfrm>
            <a:prstGeom prst="straightConnector1">
              <a:avLst/>
            </a:prstGeom>
            <a:ln w="38100">
              <a:gradFill>
                <a:gsLst>
                  <a:gs pos="14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723010" y="2464659"/>
              <a:ext cx="1075319" cy="1385126"/>
            </a:xfrm>
            <a:prstGeom prst="straightConnector1">
              <a:avLst/>
            </a:prstGeom>
            <a:ln w="38100">
              <a:gradFill>
                <a:gsLst>
                  <a:gs pos="16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eform 99"/>
            <p:cNvSpPr/>
            <p:nvPr/>
          </p:nvSpPr>
          <p:spPr>
            <a:xfrm>
              <a:off x="1645237" y="1029522"/>
              <a:ext cx="1583371" cy="1632374"/>
            </a:xfrm>
            <a:custGeom>
              <a:avLst/>
              <a:gdLst>
                <a:gd name="connsiteX0" fmla="*/ 0 w 2703443"/>
                <a:gd name="connsiteY0" fmla="*/ 2428789 h 2428789"/>
                <a:gd name="connsiteX1" fmla="*/ 357809 w 2703443"/>
                <a:gd name="connsiteY1" fmla="*/ 1752928 h 2428789"/>
                <a:gd name="connsiteX2" fmla="*/ 1722783 w 2703443"/>
                <a:gd name="connsiteY2" fmla="*/ 1209589 h 2428789"/>
                <a:gd name="connsiteX3" fmla="*/ 2411896 w 2703443"/>
                <a:gd name="connsiteY3" fmla="*/ 162667 h 2428789"/>
                <a:gd name="connsiteX4" fmla="*/ 2703443 w 2703443"/>
                <a:gd name="connsiteY4" fmla="*/ 3641 h 2428789"/>
                <a:gd name="connsiteX0" fmla="*/ 0 w 2703443"/>
                <a:gd name="connsiteY0" fmla="*/ 2430554 h 2430554"/>
                <a:gd name="connsiteX1" fmla="*/ 357809 w 2703443"/>
                <a:gd name="connsiteY1" fmla="*/ 1754693 h 2430554"/>
                <a:gd name="connsiteX2" fmla="*/ 1431235 w 2703443"/>
                <a:gd name="connsiteY2" fmla="*/ 1264363 h 2430554"/>
                <a:gd name="connsiteX3" fmla="*/ 2411896 w 2703443"/>
                <a:gd name="connsiteY3" fmla="*/ 164432 h 2430554"/>
                <a:gd name="connsiteX4" fmla="*/ 2703443 w 2703443"/>
                <a:gd name="connsiteY4" fmla="*/ 5406 h 2430554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05948 w 2703443"/>
                <a:gd name="connsiteY2" fmla="*/ 1431235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308897"/>
                <a:gd name="connsiteY0" fmla="*/ 2267330 h 2267330"/>
                <a:gd name="connsiteX1" fmla="*/ 357809 w 2308897"/>
                <a:gd name="connsiteY1" fmla="*/ 1591469 h 2267330"/>
                <a:gd name="connsiteX2" fmla="*/ 1205948 w 2308897"/>
                <a:gd name="connsiteY2" fmla="*/ 1273417 h 2267330"/>
                <a:gd name="connsiteX3" fmla="*/ 1881809 w 2308897"/>
                <a:gd name="connsiteY3" fmla="*/ 226495 h 2267330"/>
                <a:gd name="connsiteX4" fmla="*/ 2308897 w 2308897"/>
                <a:gd name="connsiteY4" fmla="*/ 0 h 2267330"/>
                <a:gd name="connsiteX0" fmla="*/ 0 w 2128533"/>
                <a:gd name="connsiteY0" fmla="*/ 2194408 h 2194408"/>
                <a:gd name="connsiteX1" fmla="*/ 357809 w 2128533"/>
                <a:gd name="connsiteY1" fmla="*/ 1518547 h 2194408"/>
                <a:gd name="connsiteX2" fmla="*/ 1205948 w 2128533"/>
                <a:gd name="connsiteY2" fmla="*/ 1200495 h 2194408"/>
                <a:gd name="connsiteX3" fmla="*/ 1881809 w 2128533"/>
                <a:gd name="connsiteY3" fmla="*/ 153573 h 2194408"/>
                <a:gd name="connsiteX4" fmla="*/ 2128533 w 2128533"/>
                <a:gd name="connsiteY4" fmla="*/ 5987 h 219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533" h="2194408">
                  <a:moveTo>
                    <a:pt x="0" y="2194408"/>
                  </a:moveTo>
                  <a:cubicBezTo>
                    <a:pt x="35339" y="1958077"/>
                    <a:pt x="156818" y="1684199"/>
                    <a:pt x="357809" y="1518547"/>
                  </a:cubicBezTo>
                  <a:cubicBezTo>
                    <a:pt x="558800" y="1352895"/>
                    <a:pt x="845931" y="1467748"/>
                    <a:pt x="1205948" y="1200495"/>
                  </a:cubicBezTo>
                  <a:cubicBezTo>
                    <a:pt x="1565965" y="933242"/>
                    <a:pt x="1728045" y="352658"/>
                    <a:pt x="1881809" y="153573"/>
                  </a:cubicBezTo>
                  <a:cubicBezTo>
                    <a:pt x="2035573" y="-45512"/>
                    <a:pt x="2128533" y="5987"/>
                    <a:pt x="2128533" y="598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977465" y="2677643"/>
              <a:ext cx="0" cy="2103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918062" y="2782745"/>
              <a:ext cx="0" cy="2103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Freeform 141"/>
            <p:cNvSpPr/>
            <p:nvPr/>
          </p:nvSpPr>
          <p:spPr>
            <a:xfrm>
              <a:off x="936403" y="1290444"/>
              <a:ext cx="665948" cy="1212347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436" h="1915945">
                  <a:moveTo>
                    <a:pt x="1052436" y="0"/>
                  </a:moveTo>
                  <a:cubicBezTo>
                    <a:pt x="1050814" y="214787"/>
                    <a:pt x="1049193" y="444442"/>
                    <a:pt x="1047571" y="659229"/>
                  </a:cubicBezTo>
                  <a:lnTo>
                    <a:pt x="68580" y="1915945"/>
                  </a:lnTo>
                  <a:lnTo>
                    <a:pt x="0" y="1156993"/>
                  </a:lnTo>
                  <a:lnTo>
                    <a:pt x="1052436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 flipV="1">
              <a:off x="2897047" y="1403887"/>
              <a:ext cx="4684" cy="39572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79" idx="2"/>
            </p:cNvCxnSpPr>
            <p:nvPr/>
          </p:nvCxnSpPr>
          <p:spPr>
            <a:xfrm flipH="1" flipV="1">
              <a:off x="2193894" y="2056367"/>
              <a:ext cx="970" cy="92046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2430570" y="1971440"/>
              <a:ext cx="0" cy="124343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2671240" y="1795055"/>
              <a:ext cx="4735" cy="226445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 164"/>
            <p:cNvSpPr/>
            <p:nvPr/>
          </p:nvSpPr>
          <p:spPr>
            <a:xfrm>
              <a:off x="1050572" y="1706849"/>
              <a:ext cx="554435" cy="959866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516933"/>
                <a:gd name="connsiteX1" fmla="*/ 874666 w 876206"/>
                <a:gd name="connsiteY1" fmla="*/ 33004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06" h="1516933">
                  <a:moveTo>
                    <a:pt x="876206" y="0"/>
                  </a:moveTo>
                  <a:cubicBezTo>
                    <a:pt x="874584" y="214787"/>
                    <a:pt x="876288" y="115258"/>
                    <a:pt x="874666" y="330045"/>
                  </a:cubicBezTo>
                  <a:lnTo>
                    <a:pt x="22029" y="1516933"/>
                  </a:lnTo>
                  <a:lnTo>
                    <a:pt x="0" y="1117091"/>
                  </a:lnTo>
                  <a:lnTo>
                    <a:pt x="876206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122772" y="1914588"/>
              <a:ext cx="482911" cy="825210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347353"/>
                <a:gd name="connsiteX1" fmla="*/ 871341 w 876206"/>
                <a:gd name="connsiteY1" fmla="*/ 323395 h 1347353"/>
                <a:gd name="connsiteX2" fmla="*/ 151707 w 876206"/>
                <a:gd name="connsiteY2" fmla="*/ 1347353 h 1347353"/>
                <a:gd name="connsiteX3" fmla="*/ 0 w 876206"/>
                <a:gd name="connsiteY3" fmla="*/ 1117091 h 1347353"/>
                <a:gd name="connsiteX4" fmla="*/ 876206 w 876206"/>
                <a:gd name="connsiteY4" fmla="*/ 0 h 1347353"/>
                <a:gd name="connsiteX0" fmla="*/ 729902 w 729902"/>
                <a:gd name="connsiteY0" fmla="*/ 0 h 1347353"/>
                <a:gd name="connsiteX1" fmla="*/ 725037 w 729902"/>
                <a:gd name="connsiteY1" fmla="*/ 32339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716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27848 w 757750"/>
                <a:gd name="connsiteY3" fmla="*/ 1014014 h 1314102"/>
                <a:gd name="connsiteX4" fmla="*/ 757750 w 757750"/>
                <a:gd name="connsiteY4" fmla="*/ 0 h 1314102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1247 w 757750"/>
                <a:gd name="connsiteY3" fmla="*/ 1050590 h 1314102"/>
                <a:gd name="connsiteX4" fmla="*/ 757750 w 757750"/>
                <a:gd name="connsiteY4" fmla="*/ 0 h 1314102"/>
                <a:gd name="connsiteX0" fmla="*/ 766491 w 766491"/>
                <a:gd name="connsiteY0" fmla="*/ 0 h 1314102"/>
                <a:gd name="connsiteX1" fmla="*/ 758301 w 766491"/>
                <a:gd name="connsiteY1" fmla="*/ 147165 h 1314102"/>
                <a:gd name="connsiteX2" fmla="*/ 8741 w 766491"/>
                <a:gd name="connsiteY2" fmla="*/ 1314102 h 1314102"/>
                <a:gd name="connsiteX3" fmla="*/ 13 w 766491"/>
                <a:gd name="connsiteY3" fmla="*/ 1063891 h 1314102"/>
                <a:gd name="connsiteX4" fmla="*/ 766491 w 766491"/>
                <a:gd name="connsiteY4" fmla="*/ 0 h 1314102"/>
                <a:gd name="connsiteX0" fmla="*/ 766491 w 766491"/>
                <a:gd name="connsiteY0" fmla="*/ 0 h 1304127"/>
                <a:gd name="connsiteX1" fmla="*/ 758301 w 766491"/>
                <a:gd name="connsiteY1" fmla="*/ 147165 h 1304127"/>
                <a:gd name="connsiteX2" fmla="*/ 8741 w 766491"/>
                <a:gd name="connsiteY2" fmla="*/ 1304127 h 1304127"/>
                <a:gd name="connsiteX3" fmla="*/ 13 w 766491"/>
                <a:gd name="connsiteY3" fmla="*/ 1063891 h 1304127"/>
                <a:gd name="connsiteX4" fmla="*/ 766491 w 766491"/>
                <a:gd name="connsiteY4" fmla="*/ 0 h 1304127"/>
                <a:gd name="connsiteX0" fmla="*/ 763173 w 763173"/>
                <a:gd name="connsiteY0" fmla="*/ 0 h 1304127"/>
                <a:gd name="connsiteX1" fmla="*/ 754983 w 763173"/>
                <a:gd name="connsiteY1" fmla="*/ 147165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  <a:gd name="connsiteX0" fmla="*/ 763173 w 763173"/>
                <a:gd name="connsiteY0" fmla="*/ 0 h 1304127"/>
                <a:gd name="connsiteX1" fmla="*/ 758308 w 763173"/>
                <a:gd name="connsiteY1" fmla="*/ 157140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173" h="1304127">
                  <a:moveTo>
                    <a:pt x="763173" y="0"/>
                  </a:moveTo>
                  <a:cubicBezTo>
                    <a:pt x="761551" y="214787"/>
                    <a:pt x="756605" y="95307"/>
                    <a:pt x="758308" y="157140"/>
                  </a:cubicBezTo>
                  <a:lnTo>
                    <a:pt x="5423" y="1304127"/>
                  </a:lnTo>
                  <a:cubicBezTo>
                    <a:pt x="5839" y="1216290"/>
                    <a:pt x="-396" y="1141752"/>
                    <a:pt x="20" y="1053915"/>
                  </a:cubicBezTo>
                  <a:lnTo>
                    <a:pt x="763173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165574" y="2010471"/>
              <a:ext cx="441689" cy="764436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347353"/>
                <a:gd name="connsiteX1" fmla="*/ 871341 w 876206"/>
                <a:gd name="connsiteY1" fmla="*/ 323395 h 1347353"/>
                <a:gd name="connsiteX2" fmla="*/ 151707 w 876206"/>
                <a:gd name="connsiteY2" fmla="*/ 1347353 h 1347353"/>
                <a:gd name="connsiteX3" fmla="*/ 0 w 876206"/>
                <a:gd name="connsiteY3" fmla="*/ 1117091 h 1347353"/>
                <a:gd name="connsiteX4" fmla="*/ 876206 w 876206"/>
                <a:gd name="connsiteY4" fmla="*/ 0 h 1347353"/>
                <a:gd name="connsiteX0" fmla="*/ 729902 w 729902"/>
                <a:gd name="connsiteY0" fmla="*/ 0 h 1347353"/>
                <a:gd name="connsiteX1" fmla="*/ 725037 w 729902"/>
                <a:gd name="connsiteY1" fmla="*/ 32339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716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27848 w 757750"/>
                <a:gd name="connsiteY3" fmla="*/ 1014014 h 1314102"/>
                <a:gd name="connsiteX4" fmla="*/ 757750 w 757750"/>
                <a:gd name="connsiteY4" fmla="*/ 0 h 1314102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1247 w 757750"/>
                <a:gd name="connsiteY3" fmla="*/ 1050590 h 1314102"/>
                <a:gd name="connsiteX4" fmla="*/ 757750 w 757750"/>
                <a:gd name="connsiteY4" fmla="*/ 0 h 1314102"/>
                <a:gd name="connsiteX0" fmla="*/ 766491 w 766491"/>
                <a:gd name="connsiteY0" fmla="*/ 0 h 1314102"/>
                <a:gd name="connsiteX1" fmla="*/ 758301 w 766491"/>
                <a:gd name="connsiteY1" fmla="*/ 147165 h 1314102"/>
                <a:gd name="connsiteX2" fmla="*/ 8741 w 766491"/>
                <a:gd name="connsiteY2" fmla="*/ 1314102 h 1314102"/>
                <a:gd name="connsiteX3" fmla="*/ 13 w 766491"/>
                <a:gd name="connsiteY3" fmla="*/ 1063891 h 1314102"/>
                <a:gd name="connsiteX4" fmla="*/ 766491 w 766491"/>
                <a:gd name="connsiteY4" fmla="*/ 0 h 1314102"/>
                <a:gd name="connsiteX0" fmla="*/ 766491 w 766491"/>
                <a:gd name="connsiteY0" fmla="*/ 0 h 1304127"/>
                <a:gd name="connsiteX1" fmla="*/ 758301 w 766491"/>
                <a:gd name="connsiteY1" fmla="*/ 147165 h 1304127"/>
                <a:gd name="connsiteX2" fmla="*/ 8741 w 766491"/>
                <a:gd name="connsiteY2" fmla="*/ 1304127 h 1304127"/>
                <a:gd name="connsiteX3" fmla="*/ 13 w 766491"/>
                <a:gd name="connsiteY3" fmla="*/ 1063891 h 1304127"/>
                <a:gd name="connsiteX4" fmla="*/ 766491 w 766491"/>
                <a:gd name="connsiteY4" fmla="*/ 0 h 1304127"/>
                <a:gd name="connsiteX0" fmla="*/ 763173 w 763173"/>
                <a:gd name="connsiteY0" fmla="*/ 0 h 1304127"/>
                <a:gd name="connsiteX1" fmla="*/ 754983 w 763173"/>
                <a:gd name="connsiteY1" fmla="*/ 147165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  <a:gd name="connsiteX0" fmla="*/ 763155 w 763155"/>
                <a:gd name="connsiteY0" fmla="*/ 0 h 1221000"/>
                <a:gd name="connsiteX1" fmla="*/ 754965 w 763155"/>
                <a:gd name="connsiteY1" fmla="*/ 147165 h 1221000"/>
                <a:gd name="connsiteX2" fmla="*/ 65256 w 763155"/>
                <a:gd name="connsiteY2" fmla="*/ 1221000 h 1221000"/>
                <a:gd name="connsiteX3" fmla="*/ 2 w 763155"/>
                <a:gd name="connsiteY3" fmla="*/ 1053915 h 1221000"/>
                <a:gd name="connsiteX4" fmla="*/ 763155 w 763155"/>
                <a:gd name="connsiteY4" fmla="*/ 0 h 1221000"/>
                <a:gd name="connsiteX0" fmla="*/ 706640 w 706640"/>
                <a:gd name="connsiteY0" fmla="*/ 0 h 1221000"/>
                <a:gd name="connsiteX1" fmla="*/ 698450 w 706640"/>
                <a:gd name="connsiteY1" fmla="*/ 147165 h 1221000"/>
                <a:gd name="connsiteX2" fmla="*/ 8741 w 706640"/>
                <a:gd name="connsiteY2" fmla="*/ 1221000 h 1221000"/>
                <a:gd name="connsiteX3" fmla="*/ 14 w 706640"/>
                <a:gd name="connsiteY3" fmla="*/ 1090491 h 1221000"/>
                <a:gd name="connsiteX4" fmla="*/ 706640 w 706640"/>
                <a:gd name="connsiteY4" fmla="*/ 0 h 1221000"/>
                <a:gd name="connsiteX0" fmla="*/ 697899 w 697899"/>
                <a:gd name="connsiteY0" fmla="*/ 0 h 1221000"/>
                <a:gd name="connsiteX1" fmla="*/ 689709 w 697899"/>
                <a:gd name="connsiteY1" fmla="*/ 147165 h 1221000"/>
                <a:gd name="connsiteX2" fmla="*/ 0 w 697899"/>
                <a:gd name="connsiteY2" fmla="*/ 1221000 h 1221000"/>
                <a:gd name="connsiteX3" fmla="*/ 7898 w 697899"/>
                <a:gd name="connsiteY3" fmla="*/ 1077190 h 1221000"/>
                <a:gd name="connsiteX4" fmla="*/ 697899 w 697899"/>
                <a:gd name="connsiteY4" fmla="*/ 0 h 1221000"/>
                <a:gd name="connsiteX0" fmla="*/ 700016 w 700016"/>
                <a:gd name="connsiteY0" fmla="*/ 0 h 1221000"/>
                <a:gd name="connsiteX1" fmla="*/ 691826 w 700016"/>
                <a:gd name="connsiteY1" fmla="*/ 147165 h 1221000"/>
                <a:gd name="connsiteX2" fmla="*/ 2117 w 700016"/>
                <a:gd name="connsiteY2" fmla="*/ 1221000 h 1221000"/>
                <a:gd name="connsiteX3" fmla="*/ 40 w 700016"/>
                <a:gd name="connsiteY3" fmla="*/ 1083840 h 1221000"/>
                <a:gd name="connsiteX4" fmla="*/ 700016 w 700016"/>
                <a:gd name="connsiteY4" fmla="*/ 0 h 1221000"/>
                <a:gd name="connsiteX0" fmla="*/ 703341 w 703341"/>
                <a:gd name="connsiteY0" fmla="*/ 0 h 1217675"/>
                <a:gd name="connsiteX1" fmla="*/ 691826 w 703341"/>
                <a:gd name="connsiteY1" fmla="*/ 143840 h 1217675"/>
                <a:gd name="connsiteX2" fmla="*/ 2117 w 703341"/>
                <a:gd name="connsiteY2" fmla="*/ 1217675 h 1217675"/>
                <a:gd name="connsiteX3" fmla="*/ 40 w 703341"/>
                <a:gd name="connsiteY3" fmla="*/ 1080515 h 1217675"/>
                <a:gd name="connsiteX4" fmla="*/ 703341 w 703341"/>
                <a:gd name="connsiteY4" fmla="*/ 0 h 1217675"/>
                <a:gd name="connsiteX0" fmla="*/ 703341 w 703341"/>
                <a:gd name="connsiteY0" fmla="*/ 0 h 1217675"/>
                <a:gd name="connsiteX1" fmla="*/ 691826 w 703341"/>
                <a:gd name="connsiteY1" fmla="*/ 143840 h 1217675"/>
                <a:gd name="connsiteX2" fmla="*/ 2117 w 703341"/>
                <a:gd name="connsiteY2" fmla="*/ 1217675 h 1217675"/>
                <a:gd name="connsiteX3" fmla="*/ 40 w 703341"/>
                <a:gd name="connsiteY3" fmla="*/ 1080515 h 1217675"/>
                <a:gd name="connsiteX4" fmla="*/ 703341 w 703341"/>
                <a:gd name="connsiteY4" fmla="*/ 0 h 1217675"/>
                <a:gd name="connsiteX0" fmla="*/ 703322 w 703322"/>
                <a:gd name="connsiteY0" fmla="*/ 0 h 1208083"/>
                <a:gd name="connsiteX1" fmla="*/ 691807 w 703322"/>
                <a:gd name="connsiteY1" fmla="*/ 143840 h 1208083"/>
                <a:gd name="connsiteX2" fmla="*/ 5295 w 703322"/>
                <a:gd name="connsiteY2" fmla="*/ 1208083 h 1208083"/>
                <a:gd name="connsiteX3" fmla="*/ 21 w 703322"/>
                <a:gd name="connsiteY3" fmla="*/ 1080515 h 1208083"/>
                <a:gd name="connsiteX4" fmla="*/ 703322 w 703322"/>
                <a:gd name="connsiteY4" fmla="*/ 0 h 1208083"/>
                <a:gd name="connsiteX0" fmla="*/ 698027 w 698027"/>
                <a:gd name="connsiteY0" fmla="*/ 0 h 1208083"/>
                <a:gd name="connsiteX1" fmla="*/ 686512 w 698027"/>
                <a:gd name="connsiteY1" fmla="*/ 143840 h 1208083"/>
                <a:gd name="connsiteX2" fmla="*/ 0 w 698027"/>
                <a:gd name="connsiteY2" fmla="*/ 1208083 h 1208083"/>
                <a:gd name="connsiteX3" fmla="*/ 1120 w 698027"/>
                <a:gd name="connsiteY3" fmla="*/ 1067727 h 1208083"/>
                <a:gd name="connsiteX4" fmla="*/ 698027 w 698027"/>
                <a:gd name="connsiteY4" fmla="*/ 0 h 120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027" h="1208083">
                  <a:moveTo>
                    <a:pt x="698027" y="0"/>
                  </a:moveTo>
                  <a:cubicBezTo>
                    <a:pt x="696405" y="95083"/>
                    <a:pt x="684809" y="82007"/>
                    <a:pt x="686512" y="143840"/>
                  </a:cubicBezTo>
                  <a:lnTo>
                    <a:pt x="0" y="1208083"/>
                  </a:lnTo>
                  <a:cubicBezTo>
                    <a:pt x="416" y="1120246"/>
                    <a:pt x="704" y="1155564"/>
                    <a:pt x="1120" y="1067727"/>
                  </a:cubicBezTo>
                  <a:lnTo>
                    <a:pt x="698027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23009" y="1597230"/>
              <a:ext cx="879964" cy="1266300"/>
            </a:xfrm>
            <a:custGeom>
              <a:avLst/>
              <a:gdLst>
                <a:gd name="connsiteX0" fmla="*/ 1417982 w 1417982"/>
                <a:gd name="connsiteY0" fmla="*/ 1285460 h 1418122"/>
                <a:gd name="connsiteX1" fmla="*/ 1205948 w 1417982"/>
                <a:gd name="connsiteY1" fmla="*/ 1404730 h 1418122"/>
                <a:gd name="connsiteX2" fmla="*/ 755374 w 1417982"/>
                <a:gd name="connsiteY2" fmla="*/ 1391478 h 1418122"/>
                <a:gd name="connsiteX3" fmla="*/ 357809 w 1417982"/>
                <a:gd name="connsiteY3" fmla="*/ 1192695 h 1418122"/>
                <a:gd name="connsiteX4" fmla="*/ 106017 w 1417982"/>
                <a:gd name="connsiteY4" fmla="*/ 715617 h 1418122"/>
                <a:gd name="connsiteX5" fmla="*/ 0 w 1417982"/>
                <a:gd name="connsiteY5" fmla="*/ 0 h 1418122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76159"/>
                <a:gd name="connsiteX1" fmla="*/ 1232453 w 1444487"/>
                <a:gd name="connsiteY1" fmla="*/ 1630017 h 1676159"/>
                <a:gd name="connsiteX2" fmla="*/ 781879 w 1444487"/>
                <a:gd name="connsiteY2" fmla="*/ 1616765 h 1676159"/>
                <a:gd name="connsiteX3" fmla="*/ 132522 w 1444487"/>
                <a:gd name="connsiteY3" fmla="*/ 940904 h 1676159"/>
                <a:gd name="connsiteX4" fmla="*/ 0 w 1444487"/>
                <a:gd name="connsiteY4" fmla="*/ 0 h 1676159"/>
                <a:gd name="connsiteX0" fmla="*/ 1444498 w 1444498"/>
                <a:gd name="connsiteY0" fmla="*/ 1510747 h 1676159"/>
                <a:gd name="connsiteX1" fmla="*/ 1232464 w 1444498"/>
                <a:gd name="connsiteY1" fmla="*/ 1630017 h 1676159"/>
                <a:gd name="connsiteX2" fmla="*/ 781890 w 1444498"/>
                <a:gd name="connsiteY2" fmla="*/ 1616765 h 1676159"/>
                <a:gd name="connsiteX3" fmla="*/ 132533 w 1444498"/>
                <a:gd name="connsiteY3" fmla="*/ 940904 h 1676159"/>
                <a:gd name="connsiteX4" fmla="*/ 11 w 1444498"/>
                <a:gd name="connsiteY4" fmla="*/ 0 h 1676159"/>
                <a:gd name="connsiteX0" fmla="*/ 1444487 w 1444487"/>
                <a:gd name="connsiteY0" fmla="*/ 1510747 h 1675199"/>
                <a:gd name="connsiteX1" fmla="*/ 1232453 w 1444487"/>
                <a:gd name="connsiteY1" fmla="*/ 1630017 h 1675199"/>
                <a:gd name="connsiteX2" fmla="*/ 781879 w 1444487"/>
                <a:gd name="connsiteY2" fmla="*/ 1616765 h 1675199"/>
                <a:gd name="connsiteX3" fmla="*/ 212035 w 1444487"/>
                <a:gd name="connsiteY3" fmla="*/ 954156 h 1675199"/>
                <a:gd name="connsiteX4" fmla="*/ 0 w 1444487"/>
                <a:gd name="connsiteY4" fmla="*/ 0 h 1675199"/>
                <a:gd name="connsiteX0" fmla="*/ 1444487 w 1444487"/>
                <a:gd name="connsiteY0" fmla="*/ 1510747 h 1643496"/>
                <a:gd name="connsiteX1" fmla="*/ 781879 w 1444487"/>
                <a:gd name="connsiteY1" fmla="*/ 1616765 h 1643496"/>
                <a:gd name="connsiteX2" fmla="*/ 212035 w 1444487"/>
                <a:gd name="connsiteY2" fmla="*/ 954156 h 1643496"/>
                <a:gd name="connsiteX3" fmla="*/ 0 w 1444487"/>
                <a:gd name="connsiteY3" fmla="*/ 0 h 1643496"/>
                <a:gd name="connsiteX0" fmla="*/ 1444487 w 1444487"/>
                <a:gd name="connsiteY0" fmla="*/ 1510747 h 1687806"/>
                <a:gd name="connsiteX1" fmla="*/ 781879 w 1444487"/>
                <a:gd name="connsiteY1" fmla="*/ 1616765 h 1687806"/>
                <a:gd name="connsiteX2" fmla="*/ 212035 w 1444487"/>
                <a:gd name="connsiteY2" fmla="*/ 954156 h 1687806"/>
                <a:gd name="connsiteX3" fmla="*/ 0 w 1444487"/>
                <a:gd name="connsiteY3" fmla="*/ 0 h 1687806"/>
                <a:gd name="connsiteX0" fmla="*/ 1444487 w 1444487"/>
                <a:gd name="connsiteY0" fmla="*/ 1510747 h 1688717"/>
                <a:gd name="connsiteX1" fmla="*/ 781879 w 1444487"/>
                <a:gd name="connsiteY1" fmla="*/ 1616765 h 1688717"/>
                <a:gd name="connsiteX2" fmla="*/ 185531 w 1444487"/>
                <a:gd name="connsiteY2" fmla="*/ 940904 h 1688717"/>
                <a:gd name="connsiteX3" fmla="*/ 0 w 1444487"/>
                <a:gd name="connsiteY3" fmla="*/ 0 h 1688717"/>
                <a:gd name="connsiteX0" fmla="*/ 1497496 w 1497496"/>
                <a:gd name="connsiteY0" fmla="*/ 1523999 h 1701969"/>
                <a:gd name="connsiteX1" fmla="*/ 834888 w 1497496"/>
                <a:gd name="connsiteY1" fmla="*/ 1630017 h 1701969"/>
                <a:gd name="connsiteX2" fmla="*/ 238540 w 1497496"/>
                <a:gd name="connsiteY2" fmla="*/ 954156 h 1701969"/>
                <a:gd name="connsiteX3" fmla="*/ 0 w 1497496"/>
                <a:gd name="connsiteY3" fmla="*/ 0 h 1701969"/>
                <a:gd name="connsiteX0" fmla="*/ 1497496 w 1497496"/>
                <a:gd name="connsiteY0" fmla="*/ 1523999 h 1713753"/>
                <a:gd name="connsiteX1" fmla="*/ 834888 w 1497496"/>
                <a:gd name="connsiteY1" fmla="*/ 1630017 h 1713753"/>
                <a:gd name="connsiteX2" fmla="*/ 238540 w 1497496"/>
                <a:gd name="connsiteY2" fmla="*/ 954156 h 1713753"/>
                <a:gd name="connsiteX3" fmla="*/ 0 w 1497496"/>
                <a:gd name="connsiteY3" fmla="*/ 0 h 1713753"/>
                <a:gd name="connsiteX0" fmla="*/ 1497496 w 1497496"/>
                <a:gd name="connsiteY0" fmla="*/ 1523999 h 1702293"/>
                <a:gd name="connsiteX1" fmla="*/ 834888 w 1497496"/>
                <a:gd name="connsiteY1" fmla="*/ 1630017 h 1702293"/>
                <a:gd name="connsiteX2" fmla="*/ 250473 w 1497496"/>
                <a:gd name="connsiteY2" fmla="*/ 949442 h 1702293"/>
                <a:gd name="connsiteX3" fmla="*/ 0 w 1497496"/>
                <a:gd name="connsiteY3" fmla="*/ 0 h 170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496" h="1702293">
                  <a:moveTo>
                    <a:pt x="1497496" y="1523999"/>
                  </a:moveTo>
                  <a:cubicBezTo>
                    <a:pt x="1306445" y="1758121"/>
                    <a:pt x="1042725" y="1725776"/>
                    <a:pt x="834888" y="1630017"/>
                  </a:cubicBezTo>
                  <a:cubicBezTo>
                    <a:pt x="627051" y="1534258"/>
                    <a:pt x="389621" y="1221111"/>
                    <a:pt x="250473" y="949442"/>
                  </a:cubicBezTo>
                  <a:cubicBezTo>
                    <a:pt x="111325" y="677773"/>
                    <a:pt x="23191" y="258417"/>
                    <a:pt x="0" y="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 flipH="1">
              <a:off x="969963" y="1700062"/>
              <a:ext cx="636724" cy="813295"/>
            </a:xfrm>
            <a:prstGeom prst="straightConnector1">
              <a:avLst/>
            </a:prstGeom>
            <a:ln w="38100">
              <a:solidFill>
                <a:srgbClr val="FF33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2681395" y="5424341"/>
                <a:ext cx="3958135" cy="1062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95" y="5424341"/>
                <a:ext cx="3958135" cy="10625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3062454" y="3806688"/>
                <a:ext cx="3388043" cy="105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454" y="3806688"/>
                <a:ext cx="3388043" cy="1055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04318" y="3429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Fundamental theorem of calculus I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6033" y="3429000"/>
            <a:ext cx="247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Change of variables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834722" y="5149223"/>
            <a:ext cx="3695785" cy="14230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705767" y="3445989"/>
            <a:ext cx="2438233" cy="2881319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358896" y="3200400"/>
            <a:ext cx="9807696" cy="4207825"/>
            <a:chOff x="-358896" y="3200400"/>
            <a:chExt cx="9807696" cy="4207825"/>
          </a:xfrm>
        </p:grpSpPr>
        <p:grpSp>
          <p:nvGrpSpPr>
            <p:cNvPr id="26" name="Group 25"/>
            <p:cNvGrpSpPr/>
            <p:nvPr/>
          </p:nvGrpSpPr>
          <p:grpSpPr>
            <a:xfrm>
              <a:off x="-358896" y="3200400"/>
              <a:ext cx="9807696" cy="4038600"/>
              <a:chOff x="-358896" y="3200400"/>
              <a:chExt cx="9807696" cy="4038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753583" y="3200400"/>
                <a:ext cx="3875433" cy="4038600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358896" y="3200400"/>
                <a:ext cx="9807696" cy="3886199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2753967" y="5047863"/>
              <a:ext cx="3875433" cy="2360362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-358895" y="266700"/>
            <a:ext cx="9807695" cy="29337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Integrals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3075" y="4191000"/>
            <a:ext cx="1991879" cy="1760729"/>
            <a:chOff x="484395" y="1545467"/>
            <a:chExt cx="4468606" cy="3950041"/>
          </a:xfrm>
        </p:grpSpPr>
        <p:sp>
          <p:nvSpPr>
            <p:cNvPr id="202" name="Freeform 201"/>
            <p:cNvSpPr/>
            <p:nvPr/>
          </p:nvSpPr>
          <p:spPr>
            <a:xfrm>
              <a:off x="1635586" y="2733400"/>
              <a:ext cx="2565353" cy="2482420"/>
            </a:xfrm>
            <a:custGeom>
              <a:avLst/>
              <a:gdLst>
                <a:gd name="connsiteX0" fmla="*/ 0 w 2557669"/>
                <a:gd name="connsiteY0" fmla="*/ 2478157 h 2478157"/>
                <a:gd name="connsiteX1" fmla="*/ 26504 w 2557669"/>
                <a:gd name="connsiteY1" fmla="*/ 172278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12084 w 2557669"/>
                <a:gd name="connsiteY7" fmla="*/ 569064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45773 w 2557669"/>
                <a:gd name="connsiteY2" fmla="*/ 76061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68825 w 2557669"/>
                <a:gd name="connsiteY2" fmla="*/ 53009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86878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2221 w 2565353"/>
                <a:gd name="connsiteY13" fmla="*/ 2482420 h 2501209"/>
                <a:gd name="connsiteX14" fmla="*/ 7684 w 2565353"/>
                <a:gd name="connsiteY14" fmla="*/ 2501209 h 2501209"/>
                <a:gd name="connsiteX0" fmla="*/ 7684 w 2565353"/>
                <a:gd name="connsiteY0" fmla="*/ 2482420 h 2482420"/>
                <a:gd name="connsiteX1" fmla="*/ 0 w 2565353"/>
                <a:gd name="connsiteY1" fmla="*/ 191099 h 2482420"/>
                <a:gd name="connsiteX2" fmla="*/ 176509 w 2565353"/>
                <a:gd name="connsiteY2" fmla="*/ 53009 h 2482420"/>
                <a:gd name="connsiteX3" fmla="*/ 438101 w 2565353"/>
                <a:gd name="connsiteY3" fmla="*/ 0 h 2482420"/>
                <a:gd name="connsiteX4" fmla="*/ 577527 w 2565353"/>
                <a:gd name="connsiteY4" fmla="*/ 62809 h 2482420"/>
                <a:gd name="connsiteX5" fmla="*/ 829318 w 2565353"/>
                <a:gd name="connsiteY5" fmla="*/ 168826 h 2482420"/>
                <a:gd name="connsiteX6" fmla="*/ 1187127 w 2565353"/>
                <a:gd name="connsiteY6" fmla="*/ 380861 h 2482420"/>
                <a:gd name="connsiteX7" fmla="*/ 1519768 w 2565353"/>
                <a:gd name="connsiteY7" fmla="*/ 592116 h 2482420"/>
                <a:gd name="connsiteX8" fmla="*/ 1809979 w 2565353"/>
                <a:gd name="connsiteY8" fmla="*/ 738670 h 2482420"/>
                <a:gd name="connsiteX9" fmla="*/ 1970342 w 2565353"/>
                <a:gd name="connsiteY9" fmla="*/ 789561 h 2482420"/>
                <a:gd name="connsiteX10" fmla="*/ 2175472 w 2565353"/>
                <a:gd name="connsiteY10" fmla="*/ 768626 h 2482420"/>
                <a:gd name="connsiteX11" fmla="*/ 2432831 w 2565353"/>
                <a:gd name="connsiteY11" fmla="*/ 606148 h 2482420"/>
                <a:gd name="connsiteX12" fmla="*/ 2565353 w 2565353"/>
                <a:gd name="connsiteY12" fmla="*/ 448953 h 2482420"/>
                <a:gd name="connsiteX13" fmla="*/ 2562221 w 2565353"/>
                <a:gd name="connsiteY13" fmla="*/ 2482420 h 2482420"/>
                <a:gd name="connsiteX14" fmla="*/ 7684 w 2565353"/>
                <a:gd name="connsiteY14" fmla="*/ 2482420 h 24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5353" h="2482420">
                  <a:moveTo>
                    <a:pt x="7684" y="2482420"/>
                  </a:moveTo>
                  <a:cubicBezTo>
                    <a:pt x="5123" y="1712383"/>
                    <a:pt x="2561" y="961136"/>
                    <a:pt x="0" y="191099"/>
                  </a:cubicBezTo>
                  <a:lnTo>
                    <a:pt x="176509" y="53009"/>
                  </a:lnTo>
                  <a:lnTo>
                    <a:pt x="438101" y="0"/>
                  </a:lnTo>
                  <a:lnTo>
                    <a:pt x="577527" y="62809"/>
                  </a:lnTo>
                  <a:lnTo>
                    <a:pt x="829318" y="168826"/>
                  </a:lnTo>
                  <a:lnTo>
                    <a:pt x="1187127" y="380861"/>
                  </a:lnTo>
                  <a:lnTo>
                    <a:pt x="1519768" y="592116"/>
                  </a:lnTo>
                  <a:lnTo>
                    <a:pt x="1809979" y="738670"/>
                  </a:lnTo>
                  <a:lnTo>
                    <a:pt x="1970342" y="789561"/>
                  </a:lnTo>
                  <a:lnTo>
                    <a:pt x="2175472" y="768626"/>
                  </a:lnTo>
                  <a:lnTo>
                    <a:pt x="2432831" y="606148"/>
                  </a:lnTo>
                  <a:lnTo>
                    <a:pt x="2565353" y="448953"/>
                  </a:lnTo>
                  <a:lnTo>
                    <a:pt x="2562221" y="2482420"/>
                  </a:lnTo>
                  <a:lnTo>
                    <a:pt x="7684" y="248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>
              <a:off x="4843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H="1" flipV="1">
              <a:off x="981655" y="1921566"/>
              <a:ext cx="1023" cy="3573942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Freeform 210"/>
            <p:cNvSpPr/>
            <p:nvPr/>
          </p:nvSpPr>
          <p:spPr>
            <a:xfrm>
              <a:off x="545519" y="1545467"/>
              <a:ext cx="4407482" cy="3361946"/>
            </a:xfrm>
            <a:custGeom>
              <a:avLst/>
              <a:gdLst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85984 w 4121239"/>
                <a:gd name="connsiteY1" fmla="*/ 2863215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3935709"/>
                <a:gd name="connsiteY0" fmla="*/ 4587491 h 4587491"/>
                <a:gd name="connsiteX1" fmla="*/ 600454 w 3935709"/>
                <a:gd name="connsiteY1" fmla="*/ 2863215 h 4587491"/>
                <a:gd name="connsiteX2" fmla="*/ 1411450 w 3935709"/>
                <a:gd name="connsiteY2" fmla="*/ 3258354 h 4587491"/>
                <a:gd name="connsiteX3" fmla="*/ 3021309 w 3935709"/>
                <a:gd name="connsiteY3" fmla="*/ 1970467 h 4587491"/>
                <a:gd name="connsiteX4" fmla="*/ 3935709 w 3935709"/>
                <a:gd name="connsiteY4" fmla="*/ 0 h 458749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653463 w 4094735"/>
                <a:gd name="connsiteY1" fmla="*/ 1869302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10233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34"/>
                <a:gd name="connsiteX1" fmla="*/ 746229 w 4134492"/>
                <a:gd name="connsiteY1" fmla="*/ 2319876 h 3260834"/>
                <a:gd name="connsiteX2" fmla="*/ 1610233 w 4134492"/>
                <a:gd name="connsiteY2" fmla="*/ 3258354 h 3260834"/>
                <a:gd name="connsiteX3" fmla="*/ 3220092 w 4134492"/>
                <a:gd name="connsiteY3" fmla="*/ 1970467 h 3260834"/>
                <a:gd name="connsiteX4" fmla="*/ 4134492 w 4134492"/>
                <a:gd name="connsiteY4" fmla="*/ 0 h 3260834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2626170"/>
                <a:gd name="connsiteX1" fmla="*/ 520942 w 3909205"/>
                <a:gd name="connsiteY1" fmla="*/ 2319876 h 2626170"/>
                <a:gd name="connsiteX2" fmla="*/ 1359562 w 3909205"/>
                <a:gd name="connsiteY2" fmla="*/ 1622737 h 2626170"/>
                <a:gd name="connsiteX3" fmla="*/ 2994805 w 3909205"/>
                <a:gd name="connsiteY3" fmla="*/ 1970467 h 2626170"/>
                <a:gd name="connsiteX4" fmla="*/ 3909205 w 3909205"/>
                <a:gd name="connsiteY4" fmla="*/ 0 h 2626170"/>
                <a:gd name="connsiteX0" fmla="*/ 0 w 3909205"/>
                <a:gd name="connsiteY0" fmla="*/ 2626170 h 2626170"/>
                <a:gd name="connsiteX1" fmla="*/ 1359562 w 3909205"/>
                <a:gd name="connsiteY1" fmla="*/ 1622737 h 2626170"/>
                <a:gd name="connsiteX2" fmla="*/ 2994805 w 3909205"/>
                <a:gd name="connsiteY2" fmla="*/ 1970467 h 2626170"/>
                <a:gd name="connsiteX3" fmla="*/ 3909205 w 3909205"/>
                <a:gd name="connsiteY3" fmla="*/ 0 h 2626170"/>
                <a:gd name="connsiteX0" fmla="*/ 0 w 3844811"/>
                <a:gd name="connsiteY0" fmla="*/ 3025415 h 3025415"/>
                <a:gd name="connsiteX1" fmla="*/ 1295168 w 3844811"/>
                <a:gd name="connsiteY1" fmla="*/ 1622737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3059200 w 4025116"/>
                <a:gd name="connsiteY2" fmla="*/ 2073498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52872 w 4074115"/>
                <a:gd name="connsiteY1" fmla="*/ 1263622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4115" h="3361946">
                  <a:moveTo>
                    <a:pt x="0" y="3361946"/>
                  </a:moveTo>
                  <a:cubicBezTo>
                    <a:pt x="205969" y="2560470"/>
                    <a:pt x="652011" y="1619097"/>
                    <a:pt x="1152872" y="1263622"/>
                  </a:cubicBezTo>
                  <a:cubicBezTo>
                    <a:pt x="1653733" y="908147"/>
                    <a:pt x="2518294" y="2155313"/>
                    <a:pt x="3005168" y="1944709"/>
                  </a:cubicBezTo>
                  <a:cubicBezTo>
                    <a:pt x="3492042" y="1734105"/>
                    <a:pt x="3763622" y="1000400"/>
                    <a:pt x="4074115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/>
            <p:nvPr/>
          </p:nvCxnSpPr>
          <p:spPr>
            <a:xfrm>
              <a:off x="4193922" y="5106979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649814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tangle 219"/>
            <p:cNvSpPr/>
            <p:nvPr/>
          </p:nvSpPr>
          <p:spPr>
            <a:xfrm>
              <a:off x="2920361" y="3185532"/>
              <a:ext cx="636786" cy="2036859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557153" y="3505200"/>
              <a:ext cx="636786" cy="171719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286269" y="2802673"/>
              <a:ext cx="634086" cy="2419718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75000"/>
                  </a:srgbClr>
                </a:gs>
                <a:gs pos="100000">
                  <a:schemeClr val="bg2">
                    <a:alpha val="75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652177" y="2902226"/>
              <a:ext cx="634086" cy="232016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3177" y="3429000"/>
            <a:ext cx="27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Area under the curve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7855074" y="2375729"/>
                <a:ext cx="679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074" y="2375729"/>
                <a:ext cx="6793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Down Arrow 105"/>
          <p:cNvSpPr/>
          <p:nvPr/>
        </p:nvSpPr>
        <p:spPr>
          <a:xfrm rot="16200000">
            <a:off x="5202479" y="760511"/>
            <a:ext cx="748433" cy="3574120"/>
          </a:xfrm>
          <a:prstGeom prst="downArrow">
            <a:avLst>
              <a:gd name="adj1" fmla="val 40132"/>
              <a:gd name="adj2" fmla="val 49334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254000" dist="1270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2667000" y="2243001"/>
                <a:ext cx="6096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243001"/>
                <a:ext cx="6096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Isosceles Triangle 107"/>
          <p:cNvSpPr/>
          <p:nvPr/>
        </p:nvSpPr>
        <p:spPr>
          <a:xfrm>
            <a:off x="795481" y="2643683"/>
            <a:ext cx="862004" cy="3810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Isosceles Triangle 109"/>
          <p:cNvSpPr/>
          <p:nvPr/>
        </p:nvSpPr>
        <p:spPr>
          <a:xfrm>
            <a:off x="1657485" y="1413564"/>
            <a:ext cx="862004" cy="1230119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>
            <a:off x="2519489" y="1123986"/>
            <a:ext cx="862004" cy="28957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 flipV="1">
            <a:off x="3381493" y="1123986"/>
            <a:ext cx="862004" cy="47021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>
            <a:off x="6829509" y="1325324"/>
            <a:ext cx="862004" cy="37781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/>
        </p:nvSpPr>
        <p:spPr>
          <a:xfrm flipV="1">
            <a:off x="4243497" y="1594199"/>
            <a:ext cx="862004" cy="32661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/>
        </p:nvSpPr>
        <p:spPr>
          <a:xfrm>
            <a:off x="5105501" y="1527514"/>
            <a:ext cx="862004" cy="39329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flipV="1">
            <a:off x="5967505" y="1527514"/>
            <a:ext cx="862004" cy="17562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791264" y="1120173"/>
            <a:ext cx="6904936" cy="1908767"/>
          </a:xfrm>
          <a:custGeom>
            <a:avLst/>
            <a:gdLst>
              <a:gd name="connsiteX0" fmla="*/ 0 w 6904936"/>
              <a:gd name="connsiteY0" fmla="*/ 1908767 h 1908767"/>
              <a:gd name="connsiteX1" fmla="*/ 865724 w 6904936"/>
              <a:gd name="connsiteY1" fmla="*/ 1529795 h 1908767"/>
              <a:gd name="connsiteX2" fmla="*/ 1727972 w 6904936"/>
              <a:gd name="connsiteY2" fmla="*/ 295529 h 1908767"/>
              <a:gd name="connsiteX3" fmla="*/ 2593697 w 6904936"/>
              <a:gd name="connsiteY3" fmla="*/ 0 h 1908767"/>
              <a:gd name="connsiteX4" fmla="*/ 3462898 w 6904936"/>
              <a:gd name="connsiteY4" fmla="*/ 476323 h 1908767"/>
              <a:gd name="connsiteX5" fmla="*/ 4318193 w 6904936"/>
              <a:gd name="connsiteY5" fmla="*/ 803143 h 1908767"/>
              <a:gd name="connsiteX6" fmla="*/ 5180441 w 6904936"/>
              <a:gd name="connsiteY6" fmla="*/ 406787 h 1908767"/>
              <a:gd name="connsiteX7" fmla="*/ 6049642 w 6904936"/>
              <a:gd name="connsiteY7" fmla="*/ 587581 h 1908767"/>
              <a:gd name="connsiteX8" fmla="*/ 6904936 w 6904936"/>
              <a:gd name="connsiteY8" fmla="*/ 205132 h 190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4936" h="1908767">
                <a:moveTo>
                  <a:pt x="0" y="1908767"/>
                </a:moveTo>
                <a:lnTo>
                  <a:pt x="865724" y="1529795"/>
                </a:lnTo>
                <a:lnTo>
                  <a:pt x="1727972" y="295529"/>
                </a:lnTo>
                <a:lnTo>
                  <a:pt x="2593697" y="0"/>
                </a:lnTo>
                <a:lnTo>
                  <a:pt x="3462898" y="476323"/>
                </a:lnTo>
                <a:lnTo>
                  <a:pt x="4318193" y="803143"/>
                </a:lnTo>
                <a:lnTo>
                  <a:pt x="5180441" y="406787"/>
                </a:lnTo>
                <a:lnTo>
                  <a:pt x="6049642" y="587581"/>
                </a:lnTo>
                <a:lnTo>
                  <a:pt x="6904936" y="205132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/>
          <p:cNvCxnSpPr/>
          <p:nvPr/>
        </p:nvCxnSpPr>
        <p:spPr>
          <a:xfrm flipH="1" flipV="1">
            <a:off x="8534399" y="1325324"/>
            <a:ext cx="1" cy="169936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005360" y="2358593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V="1">
            <a:off x="1660280" y="2643684"/>
            <a:ext cx="0" cy="38525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2522338" y="1413564"/>
            <a:ext cx="0" cy="124433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1" idx="3"/>
          </p:cNvCxnSpPr>
          <p:nvPr/>
        </p:nvCxnSpPr>
        <p:spPr>
          <a:xfrm flipV="1">
            <a:off x="3381493" y="1111384"/>
            <a:ext cx="0" cy="30218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112" idx="0"/>
          </p:cNvCxnSpPr>
          <p:nvPr/>
        </p:nvCxnSpPr>
        <p:spPr>
          <a:xfrm flipH="1">
            <a:off x="4243497" y="1120173"/>
            <a:ext cx="2849" cy="47402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4" idx="3"/>
          </p:cNvCxnSpPr>
          <p:nvPr/>
        </p:nvCxnSpPr>
        <p:spPr>
          <a:xfrm flipH="1">
            <a:off x="5105401" y="1594199"/>
            <a:ext cx="100" cy="32661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115" idx="0"/>
          </p:cNvCxnSpPr>
          <p:nvPr/>
        </p:nvCxnSpPr>
        <p:spPr>
          <a:xfrm flipV="1">
            <a:off x="5967505" y="1527514"/>
            <a:ext cx="0" cy="39978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6829509" y="1519272"/>
            <a:ext cx="0" cy="1921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7693346" y="1325324"/>
            <a:ext cx="0" cy="38605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525714" y="2499387"/>
            <a:ext cx="455098" cy="548613"/>
            <a:chOff x="352779" y="2316265"/>
            <a:chExt cx="455098" cy="548613"/>
          </a:xfrm>
        </p:grpSpPr>
        <p:sp>
          <p:nvSpPr>
            <p:cNvPr id="129" name="Freeform 128"/>
            <p:cNvSpPr/>
            <p:nvPr/>
          </p:nvSpPr>
          <p:spPr>
            <a:xfrm>
              <a:off x="355160" y="2316265"/>
              <a:ext cx="452717" cy="454797"/>
            </a:xfrm>
            <a:custGeom>
              <a:avLst/>
              <a:gdLst>
                <a:gd name="connsiteX0" fmla="*/ 185179 w 449237"/>
                <a:gd name="connsiteY0" fmla="*/ 455226 h 466015"/>
                <a:gd name="connsiteX1" fmla="*/ 50932 w 449237"/>
                <a:gd name="connsiteY1" fmla="*/ 310847 h 466015"/>
                <a:gd name="connsiteX2" fmla="*/ 2806 w 449237"/>
                <a:gd name="connsiteY2" fmla="*/ 141138 h 466015"/>
                <a:gd name="connsiteX3" fmla="*/ 124388 w 449237"/>
                <a:gd name="connsiteY3" fmla="*/ 19556 h 466015"/>
                <a:gd name="connsiteX4" fmla="*/ 243438 w 449237"/>
                <a:gd name="connsiteY4" fmla="*/ 4358 h 466015"/>
                <a:gd name="connsiteX5" fmla="*/ 410613 w 449237"/>
                <a:gd name="connsiteY5" fmla="*/ 62616 h 466015"/>
                <a:gd name="connsiteX6" fmla="*/ 446075 w 449237"/>
                <a:gd name="connsiteY6" fmla="*/ 217127 h 466015"/>
                <a:gd name="connsiteX7" fmla="*/ 354888 w 449237"/>
                <a:gd name="connsiteY7" fmla="*/ 361506 h 466015"/>
                <a:gd name="connsiteX8" fmla="*/ 283965 w 449237"/>
                <a:gd name="connsiteY8" fmla="*/ 452693 h 466015"/>
                <a:gd name="connsiteX9" fmla="*/ 268767 w 449237"/>
                <a:gd name="connsiteY9" fmla="*/ 455226 h 466015"/>
                <a:gd name="connsiteX10" fmla="*/ 185179 w 449237"/>
                <a:gd name="connsiteY10" fmla="*/ 455226 h 46601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55226"/>
                <a:gd name="connsiteX1" fmla="*/ 50932 w 449237"/>
                <a:gd name="connsiteY1" fmla="*/ 310847 h 455226"/>
                <a:gd name="connsiteX2" fmla="*/ 2806 w 449237"/>
                <a:gd name="connsiteY2" fmla="*/ 141138 h 455226"/>
                <a:gd name="connsiteX3" fmla="*/ 124388 w 449237"/>
                <a:gd name="connsiteY3" fmla="*/ 19556 h 455226"/>
                <a:gd name="connsiteX4" fmla="*/ 243438 w 449237"/>
                <a:gd name="connsiteY4" fmla="*/ 4358 h 455226"/>
                <a:gd name="connsiteX5" fmla="*/ 410613 w 449237"/>
                <a:gd name="connsiteY5" fmla="*/ 62616 h 455226"/>
                <a:gd name="connsiteX6" fmla="*/ 446075 w 449237"/>
                <a:gd name="connsiteY6" fmla="*/ 217127 h 455226"/>
                <a:gd name="connsiteX7" fmla="*/ 354888 w 449237"/>
                <a:gd name="connsiteY7" fmla="*/ 361506 h 455226"/>
                <a:gd name="connsiteX8" fmla="*/ 283965 w 449237"/>
                <a:gd name="connsiteY8" fmla="*/ 452693 h 455226"/>
                <a:gd name="connsiteX9" fmla="*/ 185179 w 449237"/>
                <a:gd name="connsiteY9" fmla="*/ 455226 h 455226"/>
                <a:gd name="connsiteX0" fmla="*/ 184361 w 448419"/>
                <a:gd name="connsiteY0" fmla="*/ 455226 h 455226"/>
                <a:gd name="connsiteX1" fmla="*/ 50114 w 448419"/>
                <a:gd name="connsiteY1" fmla="*/ 310847 h 455226"/>
                <a:gd name="connsiteX2" fmla="*/ 1988 w 448419"/>
                <a:gd name="connsiteY2" fmla="*/ 141138 h 455226"/>
                <a:gd name="connsiteX3" fmla="*/ 123570 w 448419"/>
                <a:gd name="connsiteY3" fmla="*/ 19556 h 455226"/>
                <a:gd name="connsiteX4" fmla="*/ 242620 w 448419"/>
                <a:gd name="connsiteY4" fmla="*/ 4358 h 455226"/>
                <a:gd name="connsiteX5" fmla="*/ 409795 w 448419"/>
                <a:gd name="connsiteY5" fmla="*/ 62616 h 455226"/>
                <a:gd name="connsiteX6" fmla="*/ 445257 w 448419"/>
                <a:gd name="connsiteY6" fmla="*/ 217127 h 455226"/>
                <a:gd name="connsiteX7" fmla="*/ 354070 w 448419"/>
                <a:gd name="connsiteY7" fmla="*/ 361506 h 455226"/>
                <a:gd name="connsiteX8" fmla="*/ 283147 w 448419"/>
                <a:gd name="connsiteY8" fmla="*/ 452693 h 455226"/>
                <a:gd name="connsiteX9" fmla="*/ 184361 w 448419"/>
                <a:gd name="connsiteY9" fmla="*/ 455226 h 455226"/>
                <a:gd name="connsiteX0" fmla="*/ 184361 w 452256"/>
                <a:gd name="connsiteY0" fmla="*/ 439382 h 439382"/>
                <a:gd name="connsiteX1" fmla="*/ 50114 w 452256"/>
                <a:gd name="connsiteY1" fmla="*/ 295003 h 439382"/>
                <a:gd name="connsiteX2" fmla="*/ 1988 w 452256"/>
                <a:gd name="connsiteY2" fmla="*/ 125294 h 439382"/>
                <a:gd name="connsiteX3" fmla="*/ 123570 w 452256"/>
                <a:gd name="connsiteY3" fmla="*/ 3712 h 439382"/>
                <a:gd name="connsiteX4" fmla="*/ 409795 w 452256"/>
                <a:gd name="connsiteY4" fmla="*/ 46772 h 439382"/>
                <a:gd name="connsiteX5" fmla="*/ 445257 w 452256"/>
                <a:gd name="connsiteY5" fmla="*/ 201283 h 439382"/>
                <a:gd name="connsiteX6" fmla="*/ 354070 w 452256"/>
                <a:gd name="connsiteY6" fmla="*/ 345662 h 439382"/>
                <a:gd name="connsiteX7" fmla="*/ 283147 w 452256"/>
                <a:gd name="connsiteY7" fmla="*/ 436849 h 439382"/>
                <a:gd name="connsiteX8" fmla="*/ 184361 w 452256"/>
                <a:gd name="connsiteY8" fmla="*/ 439382 h 439382"/>
                <a:gd name="connsiteX0" fmla="*/ 184361 w 451598"/>
                <a:gd name="connsiteY0" fmla="*/ 450638 h 450638"/>
                <a:gd name="connsiteX1" fmla="*/ 50114 w 451598"/>
                <a:gd name="connsiteY1" fmla="*/ 306259 h 450638"/>
                <a:gd name="connsiteX2" fmla="*/ 1988 w 451598"/>
                <a:gd name="connsiteY2" fmla="*/ 136550 h 450638"/>
                <a:gd name="connsiteX3" fmla="*/ 123570 w 451598"/>
                <a:gd name="connsiteY3" fmla="*/ 14968 h 450638"/>
                <a:gd name="connsiteX4" fmla="*/ 409795 w 451598"/>
                <a:gd name="connsiteY4" fmla="*/ 58028 h 450638"/>
                <a:gd name="connsiteX5" fmla="*/ 445257 w 451598"/>
                <a:gd name="connsiteY5" fmla="*/ 212539 h 450638"/>
                <a:gd name="connsiteX6" fmla="*/ 354070 w 451598"/>
                <a:gd name="connsiteY6" fmla="*/ 356918 h 450638"/>
                <a:gd name="connsiteX7" fmla="*/ 283147 w 451598"/>
                <a:gd name="connsiteY7" fmla="*/ 448105 h 450638"/>
                <a:gd name="connsiteX8" fmla="*/ 184361 w 451598"/>
                <a:gd name="connsiteY8" fmla="*/ 450638 h 450638"/>
                <a:gd name="connsiteX0" fmla="*/ 184361 w 451598"/>
                <a:gd name="connsiteY0" fmla="*/ 454797 h 454797"/>
                <a:gd name="connsiteX1" fmla="*/ 50114 w 451598"/>
                <a:gd name="connsiteY1" fmla="*/ 310418 h 454797"/>
                <a:gd name="connsiteX2" fmla="*/ 1988 w 451598"/>
                <a:gd name="connsiteY2" fmla="*/ 140709 h 454797"/>
                <a:gd name="connsiteX3" fmla="*/ 123570 w 451598"/>
                <a:gd name="connsiteY3" fmla="*/ 19127 h 454797"/>
                <a:gd name="connsiteX4" fmla="*/ 409795 w 451598"/>
                <a:gd name="connsiteY4" fmla="*/ 62187 h 454797"/>
                <a:gd name="connsiteX5" fmla="*/ 445257 w 451598"/>
                <a:gd name="connsiteY5" fmla="*/ 216698 h 454797"/>
                <a:gd name="connsiteX6" fmla="*/ 354070 w 451598"/>
                <a:gd name="connsiteY6" fmla="*/ 361077 h 454797"/>
                <a:gd name="connsiteX7" fmla="*/ 283147 w 451598"/>
                <a:gd name="connsiteY7" fmla="*/ 452264 h 454797"/>
                <a:gd name="connsiteX8" fmla="*/ 184361 w 451598"/>
                <a:gd name="connsiteY8" fmla="*/ 454797 h 454797"/>
                <a:gd name="connsiteX0" fmla="*/ 184361 w 457206"/>
                <a:gd name="connsiteY0" fmla="*/ 454797 h 454797"/>
                <a:gd name="connsiteX1" fmla="*/ 50114 w 457206"/>
                <a:gd name="connsiteY1" fmla="*/ 310418 h 454797"/>
                <a:gd name="connsiteX2" fmla="*/ 1988 w 457206"/>
                <a:gd name="connsiteY2" fmla="*/ 140709 h 454797"/>
                <a:gd name="connsiteX3" fmla="*/ 123570 w 457206"/>
                <a:gd name="connsiteY3" fmla="*/ 19127 h 454797"/>
                <a:gd name="connsiteX4" fmla="*/ 409795 w 457206"/>
                <a:gd name="connsiteY4" fmla="*/ 62187 h 454797"/>
                <a:gd name="connsiteX5" fmla="*/ 445257 w 457206"/>
                <a:gd name="connsiteY5" fmla="*/ 216698 h 454797"/>
                <a:gd name="connsiteX6" fmla="*/ 354070 w 457206"/>
                <a:gd name="connsiteY6" fmla="*/ 361077 h 454797"/>
                <a:gd name="connsiteX7" fmla="*/ 283147 w 457206"/>
                <a:gd name="connsiteY7" fmla="*/ 452264 h 454797"/>
                <a:gd name="connsiteX8" fmla="*/ 184361 w 457206"/>
                <a:gd name="connsiteY8" fmla="*/ 454797 h 454797"/>
                <a:gd name="connsiteX0" fmla="*/ 184361 w 452717"/>
                <a:gd name="connsiteY0" fmla="*/ 454797 h 454797"/>
                <a:gd name="connsiteX1" fmla="*/ 50114 w 452717"/>
                <a:gd name="connsiteY1" fmla="*/ 310418 h 454797"/>
                <a:gd name="connsiteX2" fmla="*/ 1988 w 452717"/>
                <a:gd name="connsiteY2" fmla="*/ 140709 h 454797"/>
                <a:gd name="connsiteX3" fmla="*/ 123570 w 452717"/>
                <a:gd name="connsiteY3" fmla="*/ 19127 h 454797"/>
                <a:gd name="connsiteX4" fmla="*/ 409795 w 452717"/>
                <a:gd name="connsiteY4" fmla="*/ 62187 h 454797"/>
                <a:gd name="connsiteX5" fmla="*/ 445257 w 452717"/>
                <a:gd name="connsiteY5" fmla="*/ 216698 h 454797"/>
                <a:gd name="connsiteX6" fmla="*/ 354070 w 452717"/>
                <a:gd name="connsiteY6" fmla="*/ 361077 h 454797"/>
                <a:gd name="connsiteX7" fmla="*/ 283147 w 452717"/>
                <a:gd name="connsiteY7" fmla="*/ 452264 h 454797"/>
                <a:gd name="connsiteX8" fmla="*/ 184361 w 452717"/>
                <a:gd name="connsiteY8" fmla="*/ 454797 h 4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717" h="454797">
                  <a:moveTo>
                    <a:pt x="184361" y="454797"/>
                  </a:moveTo>
                  <a:cubicBezTo>
                    <a:pt x="145522" y="431156"/>
                    <a:pt x="80509" y="362766"/>
                    <a:pt x="50114" y="310418"/>
                  </a:cubicBezTo>
                  <a:cubicBezTo>
                    <a:pt x="19719" y="258070"/>
                    <a:pt x="-7722" y="204455"/>
                    <a:pt x="1988" y="140709"/>
                  </a:cubicBezTo>
                  <a:cubicBezTo>
                    <a:pt x="11698" y="76963"/>
                    <a:pt x="65734" y="42346"/>
                    <a:pt x="123570" y="19127"/>
                  </a:cubicBezTo>
                  <a:cubicBezTo>
                    <a:pt x="181406" y="-4092"/>
                    <a:pt x="358714" y="-21401"/>
                    <a:pt x="409795" y="62187"/>
                  </a:cubicBezTo>
                  <a:cubicBezTo>
                    <a:pt x="460876" y="145775"/>
                    <a:pt x="457077" y="166883"/>
                    <a:pt x="445257" y="216698"/>
                  </a:cubicBezTo>
                  <a:cubicBezTo>
                    <a:pt x="433437" y="266513"/>
                    <a:pt x="381088" y="321816"/>
                    <a:pt x="354070" y="361077"/>
                  </a:cubicBezTo>
                  <a:cubicBezTo>
                    <a:pt x="327052" y="400338"/>
                    <a:pt x="297501" y="436644"/>
                    <a:pt x="283147" y="452264"/>
                  </a:cubicBezTo>
                  <a:cubicBezTo>
                    <a:pt x="254862" y="450154"/>
                    <a:pt x="228266" y="453109"/>
                    <a:pt x="184361" y="454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31029" y="2330334"/>
              <a:ext cx="144401" cy="429575"/>
            </a:xfrm>
            <a:custGeom>
              <a:avLst/>
              <a:gdLst>
                <a:gd name="connsiteX0" fmla="*/ 14645 w 158570"/>
                <a:gd name="connsiteY0" fmla="*/ 425485 h 425485"/>
                <a:gd name="connsiteX1" fmla="*/ 119420 w 158570"/>
                <a:gd name="connsiteY1" fmla="*/ 263560 h 425485"/>
                <a:gd name="connsiteX2" fmla="*/ 157520 w 158570"/>
                <a:gd name="connsiteY2" fmla="*/ 146879 h 425485"/>
                <a:gd name="connsiteX3" fmla="*/ 83701 w 158570"/>
                <a:gd name="connsiteY3" fmla="*/ 13529 h 425485"/>
                <a:gd name="connsiteX4" fmla="*/ 357 w 158570"/>
                <a:gd name="connsiteY4" fmla="*/ 6385 h 425485"/>
                <a:gd name="connsiteX5" fmla="*/ 55126 w 158570"/>
                <a:gd name="connsiteY5" fmla="*/ 30197 h 425485"/>
                <a:gd name="connsiteX6" fmla="*/ 93226 w 158570"/>
                <a:gd name="connsiteY6" fmla="*/ 84966 h 425485"/>
                <a:gd name="connsiteX7" fmla="*/ 114657 w 158570"/>
                <a:gd name="connsiteY7" fmla="*/ 173072 h 425485"/>
                <a:gd name="connsiteX8" fmla="*/ 81320 w 158570"/>
                <a:gd name="connsiteY8" fmla="*/ 263560 h 425485"/>
                <a:gd name="connsiteX9" fmla="*/ 14645 w 158570"/>
                <a:gd name="connsiteY9" fmla="*/ 425485 h 425485"/>
                <a:gd name="connsiteX0" fmla="*/ 14674 w 158599"/>
                <a:gd name="connsiteY0" fmla="*/ 425485 h 425485"/>
                <a:gd name="connsiteX1" fmla="*/ 119449 w 158599"/>
                <a:gd name="connsiteY1" fmla="*/ 263560 h 425485"/>
                <a:gd name="connsiteX2" fmla="*/ 157549 w 158599"/>
                <a:gd name="connsiteY2" fmla="*/ 146879 h 425485"/>
                <a:gd name="connsiteX3" fmla="*/ 83730 w 158599"/>
                <a:gd name="connsiteY3" fmla="*/ 13529 h 425485"/>
                <a:gd name="connsiteX4" fmla="*/ 386 w 158599"/>
                <a:gd name="connsiteY4" fmla="*/ 6385 h 425485"/>
                <a:gd name="connsiteX5" fmla="*/ 55155 w 158599"/>
                <a:gd name="connsiteY5" fmla="*/ 30197 h 425485"/>
                <a:gd name="connsiteX6" fmla="*/ 114686 w 158599"/>
                <a:gd name="connsiteY6" fmla="*/ 173072 h 425485"/>
                <a:gd name="connsiteX7" fmla="*/ 81349 w 158599"/>
                <a:gd name="connsiteY7" fmla="*/ 263560 h 425485"/>
                <a:gd name="connsiteX8" fmla="*/ 14674 w 158599"/>
                <a:gd name="connsiteY8" fmla="*/ 425485 h 425485"/>
                <a:gd name="connsiteX0" fmla="*/ 14659 w 158584"/>
                <a:gd name="connsiteY0" fmla="*/ 425485 h 425485"/>
                <a:gd name="connsiteX1" fmla="*/ 119434 w 158584"/>
                <a:gd name="connsiteY1" fmla="*/ 263560 h 425485"/>
                <a:gd name="connsiteX2" fmla="*/ 157534 w 158584"/>
                <a:gd name="connsiteY2" fmla="*/ 146879 h 425485"/>
                <a:gd name="connsiteX3" fmla="*/ 83715 w 158584"/>
                <a:gd name="connsiteY3" fmla="*/ 13529 h 425485"/>
                <a:gd name="connsiteX4" fmla="*/ 371 w 158584"/>
                <a:gd name="connsiteY4" fmla="*/ 6385 h 425485"/>
                <a:gd name="connsiteX5" fmla="*/ 55140 w 158584"/>
                <a:gd name="connsiteY5" fmla="*/ 30197 h 425485"/>
                <a:gd name="connsiteX6" fmla="*/ 102765 w 158584"/>
                <a:gd name="connsiteY6" fmla="*/ 151641 h 425485"/>
                <a:gd name="connsiteX7" fmla="*/ 81334 w 158584"/>
                <a:gd name="connsiteY7" fmla="*/ 263560 h 425485"/>
                <a:gd name="connsiteX8" fmla="*/ 14659 w 158584"/>
                <a:gd name="connsiteY8" fmla="*/ 425485 h 425485"/>
                <a:gd name="connsiteX0" fmla="*/ 14659 w 158584"/>
                <a:gd name="connsiteY0" fmla="*/ 425485 h 425525"/>
                <a:gd name="connsiteX1" fmla="*/ 119434 w 158584"/>
                <a:gd name="connsiteY1" fmla="*/ 277847 h 425525"/>
                <a:gd name="connsiteX2" fmla="*/ 157534 w 158584"/>
                <a:gd name="connsiteY2" fmla="*/ 146879 h 425525"/>
                <a:gd name="connsiteX3" fmla="*/ 83715 w 158584"/>
                <a:gd name="connsiteY3" fmla="*/ 13529 h 425525"/>
                <a:gd name="connsiteX4" fmla="*/ 371 w 158584"/>
                <a:gd name="connsiteY4" fmla="*/ 6385 h 425525"/>
                <a:gd name="connsiteX5" fmla="*/ 55140 w 158584"/>
                <a:gd name="connsiteY5" fmla="*/ 30197 h 425525"/>
                <a:gd name="connsiteX6" fmla="*/ 102765 w 158584"/>
                <a:gd name="connsiteY6" fmla="*/ 151641 h 425525"/>
                <a:gd name="connsiteX7" fmla="*/ 81334 w 158584"/>
                <a:gd name="connsiteY7" fmla="*/ 263560 h 425525"/>
                <a:gd name="connsiteX8" fmla="*/ 14659 w 158584"/>
                <a:gd name="connsiteY8" fmla="*/ 425485 h 425525"/>
                <a:gd name="connsiteX0" fmla="*/ 31241 w 175166"/>
                <a:gd name="connsiteY0" fmla="*/ 434865 h 434905"/>
                <a:gd name="connsiteX1" fmla="*/ 136016 w 175166"/>
                <a:gd name="connsiteY1" fmla="*/ 287227 h 434905"/>
                <a:gd name="connsiteX2" fmla="*/ 174116 w 175166"/>
                <a:gd name="connsiteY2" fmla="*/ 156259 h 434905"/>
                <a:gd name="connsiteX3" fmla="*/ 100297 w 175166"/>
                <a:gd name="connsiteY3" fmla="*/ 22909 h 434905"/>
                <a:gd name="connsiteX4" fmla="*/ 284 w 175166"/>
                <a:gd name="connsiteY4" fmla="*/ 1478 h 434905"/>
                <a:gd name="connsiteX5" fmla="*/ 71722 w 175166"/>
                <a:gd name="connsiteY5" fmla="*/ 39577 h 434905"/>
                <a:gd name="connsiteX6" fmla="*/ 119347 w 175166"/>
                <a:gd name="connsiteY6" fmla="*/ 161021 h 434905"/>
                <a:gd name="connsiteX7" fmla="*/ 97916 w 175166"/>
                <a:gd name="connsiteY7" fmla="*/ 272940 h 434905"/>
                <a:gd name="connsiteX8" fmla="*/ 31241 w 175166"/>
                <a:gd name="connsiteY8" fmla="*/ 434865 h 434905"/>
                <a:gd name="connsiteX0" fmla="*/ 482 w 144407"/>
                <a:gd name="connsiteY0" fmla="*/ 429535 h 429575"/>
                <a:gd name="connsiteX1" fmla="*/ 105257 w 144407"/>
                <a:gd name="connsiteY1" fmla="*/ 281897 h 429575"/>
                <a:gd name="connsiteX2" fmla="*/ 143357 w 144407"/>
                <a:gd name="connsiteY2" fmla="*/ 150929 h 429575"/>
                <a:gd name="connsiteX3" fmla="*/ 69538 w 144407"/>
                <a:gd name="connsiteY3" fmla="*/ 17579 h 429575"/>
                <a:gd name="connsiteX4" fmla="*/ 2862 w 144407"/>
                <a:gd name="connsiteY4" fmla="*/ 3291 h 429575"/>
                <a:gd name="connsiteX5" fmla="*/ 40963 w 144407"/>
                <a:gd name="connsiteY5" fmla="*/ 34247 h 429575"/>
                <a:gd name="connsiteX6" fmla="*/ 88588 w 144407"/>
                <a:gd name="connsiteY6" fmla="*/ 155691 h 429575"/>
                <a:gd name="connsiteX7" fmla="*/ 67157 w 144407"/>
                <a:gd name="connsiteY7" fmla="*/ 267610 h 429575"/>
                <a:gd name="connsiteX8" fmla="*/ 482 w 144407"/>
                <a:gd name="connsiteY8" fmla="*/ 429535 h 429575"/>
                <a:gd name="connsiteX0" fmla="*/ 476 w 144401"/>
                <a:gd name="connsiteY0" fmla="*/ 429535 h 429575"/>
                <a:gd name="connsiteX1" fmla="*/ 105251 w 144401"/>
                <a:gd name="connsiteY1" fmla="*/ 281897 h 429575"/>
                <a:gd name="connsiteX2" fmla="*/ 143351 w 144401"/>
                <a:gd name="connsiteY2" fmla="*/ 150929 h 429575"/>
                <a:gd name="connsiteX3" fmla="*/ 69532 w 144401"/>
                <a:gd name="connsiteY3" fmla="*/ 17579 h 429575"/>
                <a:gd name="connsiteX4" fmla="*/ 2856 w 144401"/>
                <a:gd name="connsiteY4" fmla="*/ 3291 h 429575"/>
                <a:gd name="connsiteX5" fmla="*/ 40957 w 144401"/>
                <a:gd name="connsiteY5" fmla="*/ 34247 h 429575"/>
                <a:gd name="connsiteX6" fmla="*/ 83819 w 144401"/>
                <a:gd name="connsiteY6" fmla="*/ 150929 h 429575"/>
                <a:gd name="connsiteX7" fmla="*/ 67151 w 144401"/>
                <a:gd name="connsiteY7" fmla="*/ 267610 h 429575"/>
                <a:gd name="connsiteX8" fmla="*/ 476 w 144401"/>
                <a:gd name="connsiteY8" fmla="*/ 429535 h 42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01" h="429575">
                  <a:moveTo>
                    <a:pt x="476" y="429535"/>
                  </a:moveTo>
                  <a:cubicBezTo>
                    <a:pt x="6826" y="431916"/>
                    <a:pt x="81439" y="328331"/>
                    <a:pt x="105251" y="281897"/>
                  </a:cubicBezTo>
                  <a:cubicBezTo>
                    <a:pt x="129063" y="235463"/>
                    <a:pt x="149304" y="194982"/>
                    <a:pt x="143351" y="150929"/>
                  </a:cubicBezTo>
                  <a:cubicBezTo>
                    <a:pt x="137398" y="106876"/>
                    <a:pt x="92948" y="42185"/>
                    <a:pt x="69532" y="17579"/>
                  </a:cubicBezTo>
                  <a:cubicBezTo>
                    <a:pt x="46116" y="-7027"/>
                    <a:pt x="7618" y="513"/>
                    <a:pt x="2856" y="3291"/>
                  </a:cubicBezTo>
                  <a:cubicBezTo>
                    <a:pt x="-1906" y="6069"/>
                    <a:pt x="27463" y="9641"/>
                    <a:pt x="40957" y="34247"/>
                  </a:cubicBezTo>
                  <a:cubicBezTo>
                    <a:pt x="54451" y="58853"/>
                    <a:pt x="79453" y="112035"/>
                    <a:pt x="83819" y="150929"/>
                  </a:cubicBezTo>
                  <a:cubicBezTo>
                    <a:pt x="88185" y="189823"/>
                    <a:pt x="81042" y="221176"/>
                    <a:pt x="67151" y="267610"/>
                  </a:cubicBezTo>
                  <a:cubicBezTo>
                    <a:pt x="53261" y="314044"/>
                    <a:pt x="-5874" y="427154"/>
                    <a:pt x="476" y="4295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97497" y="2325089"/>
              <a:ext cx="75273" cy="430439"/>
            </a:xfrm>
            <a:custGeom>
              <a:avLst/>
              <a:gdLst>
                <a:gd name="connsiteX0" fmla="*/ 30960 w 103445"/>
                <a:gd name="connsiteY0" fmla="*/ 422056 h 422107"/>
                <a:gd name="connsiteX1" fmla="*/ 92873 w 103445"/>
                <a:gd name="connsiteY1" fmla="*/ 231556 h 422107"/>
                <a:gd name="connsiteX2" fmla="*/ 97635 w 103445"/>
                <a:gd name="connsiteY2" fmla="*/ 131544 h 422107"/>
                <a:gd name="connsiteX3" fmla="*/ 33342 w 103445"/>
                <a:gd name="connsiteY3" fmla="*/ 5338 h 422107"/>
                <a:gd name="connsiteX4" fmla="*/ 4 w 103445"/>
                <a:gd name="connsiteY4" fmla="*/ 31531 h 422107"/>
                <a:gd name="connsiteX5" fmla="*/ 30960 w 103445"/>
                <a:gd name="connsiteY5" fmla="*/ 105350 h 422107"/>
                <a:gd name="connsiteX6" fmla="*/ 45248 w 103445"/>
                <a:gd name="connsiteY6" fmla="*/ 212506 h 422107"/>
                <a:gd name="connsiteX7" fmla="*/ 30960 w 103445"/>
                <a:gd name="connsiteY7" fmla="*/ 422056 h 422107"/>
                <a:gd name="connsiteX0" fmla="*/ 30960 w 103446"/>
                <a:gd name="connsiteY0" fmla="*/ 421100 h 421152"/>
                <a:gd name="connsiteX1" fmla="*/ 92873 w 103446"/>
                <a:gd name="connsiteY1" fmla="*/ 230600 h 421152"/>
                <a:gd name="connsiteX2" fmla="*/ 97635 w 103446"/>
                <a:gd name="connsiteY2" fmla="*/ 116300 h 421152"/>
                <a:gd name="connsiteX3" fmla="*/ 33342 w 103446"/>
                <a:gd name="connsiteY3" fmla="*/ 4382 h 421152"/>
                <a:gd name="connsiteX4" fmla="*/ 4 w 103446"/>
                <a:gd name="connsiteY4" fmla="*/ 30575 h 421152"/>
                <a:gd name="connsiteX5" fmla="*/ 30960 w 103446"/>
                <a:gd name="connsiteY5" fmla="*/ 104394 h 421152"/>
                <a:gd name="connsiteX6" fmla="*/ 45248 w 103446"/>
                <a:gd name="connsiteY6" fmla="*/ 211550 h 421152"/>
                <a:gd name="connsiteX7" fmla="*/ 30960 w 103446"/>
                <a:gd name="connsiteY7" fmla="*/ 421100 h 421152"/>
                <a:gd name="connsiteX0" fmla="*/ 30960 w 102503"/>
                <a:gd name="connsiteY0" fmla="*/ 421100 h 421522"/>
                <a:gd name="connsiteX1" fmla="*/ 90492 w 102503"/>
                <a:gd name="connsiteY1" fmla="*/ 261556 h 421522"/>
                <a:gd name="connsiteX2" fmla="*/ 97635 w 102503"/>
                <a:gd name="connsiteY2" fmla="*/ 116300 h 421522"/>
                <a:gd name="connsiteX3" fmla="*/ 33342 w 102503"/>
                <a:gd name="connsiteY3" fmla="*/ 4382 h 421522"/>
                <a:gd name="connsiteX4" fmla="*/ 4 w 102503"/>
                <a:gd name="connsiteY4" fmla="*/ 30575 h 421522"/>
                <a:gd name="connsiteX5" fmla="*/ 30960 w 102503"/>
                <a:gd name="connsiteY5" fmla="*/ 104394 h 421522"/>
                <a:gd name="connsiteX6" fmla="*/ 45248 w 102503"/>
                <a:gd name="connsiteY6" fmla="*/ 211550 h 421522"/>
                <a:gd name="connsiteX7" fmla="*/ 30960 w 102503"/>
                <a:gd name="connsiteY7" fmla="*/ 421100 h 421522"/>
                <a:gd name="connsiteX0" fmla="*/ 19060 w 90603"/>
                <a:gd name="connsiteY0" fmla="*/ 427590 h 428012"/>
                <a:gd name="connsiteX1" fmla="*/ 78592 w 90603"/>
                <a:gd name="connsiteY1" fmla="*/ 268046 h 428012"/>
                <a:gd name="connsiteX2" fmla="*/ 85735 w 90603"/>
                <a:gd name="connsiteY2" fmla="*/ 122790 h 428012"/>
                <a:gd name="connsiteX3" fmla="*/ 21442 w 90603"/>
                <a:gd name="connsiteY3" fmla="*/ 10872 h 428012"/>
                <a:gd name="connsiteX4" fmla="*/ 10 w 90603"/>
                <a:gd name="connsiteY4" fmla="*/ 15634 h 428012"/>
                <a:gd name="connsiteX5" fmla="*/ 19060 w 90603"/>
                <a:gd name="connsiteY5" fmla="*/ 110884 h 428012"/>
                <a:gd name="connsiteX6" fmla="*/ 33348 w 90603"/>
                <a:gd name="connsiteY6" fmla="*/ 218040 h 428012"/>
                <a:gd name="connsiteX7" fmla="*/ 19060 w 90603"/>
                <a:gd name="connsiteY7" fmla="*/ 427590 h 428012"/>
                <a:gd name="connsiteX0" fmla="*/ 19492 w 89806"/>
                <a:gd name="connsiteY0" fmla="*/ 429215 h 429637"/>
                <a:gd name="connsiteX1" fmla="*/ 79024 w 89806"/>
                <a:gd name="connsiteY1" fmla="*/ 269671 h 429637"/>
                <a:gd name="connsiteX2" fmla="*/ 86167 w 89806"/>
                <a:gd name="connsiteY2" fmla="*/ 124415 h 429637"/>
                <a:gd name="connsiteX3" fmla="*/ 38543 w 89806"/>
                <a:gd name="connsiteY3" fmla="*/ 10115 h 429637"/>
                <a:gd name="connsiteX4" fmla="*/ 442 w 89806"/>
                <a:gd name="connsiteY4" fmla="*/ 17259 h 429637"/>
                <a:gd name="connsiteX5" fmla="*/ 19492 w 89806"/>
                <a:gd name="connsiteY5" fmla="*/ 112509 h 429637"/>
                <a:gd name="connsiteX6" fmla="*/ 33780 w 89806"/>
                <a:gd name="connsiteY6" fmla="*/ 219665 h 429637"/>
                <a:gd name="connsiteX7" fmla="*/ 19492 w 89806"/>
                <a:gd name="connsiteY7" fmla="*/ 429215 h 429637"/>
                <a:gd name="connsiteX0" fmla="*/ 19130 w 89444"/>
                <a:gd name="connsiteY0" fmla="*/ 428992 h 429414"/>
                <a:gd name="connsiteX1" fmla="*/ 78662 w 89444"/>
                <a:gd name="connsiteY1" fmla="*/ 269448 h 429414"/>
                <a:gd name="connsiteX2" fmla="*/ 85805 w 89444"/>
                <a:gd name="connsiteY2" fmla="*/ 124192 h 429414"/>
                <a:gd name="connsiteX3" fmla="*/ 38181 w 89444"/>
                <a:gd name="connsiteY3" fmla="*/ 9892 h 429414"/>
                <a:gd name="connsiteX4" fmla="*/ 80 w 89444"/>
                <a:gd name="connsiteY4" fmla="*/ 17036 h 429414"/>
                <a:gd name="connsiteX5" fmla="*/ 28655 w 89444"/>
                <a:gd name="connsiteY5" fmla="*/ 107524 h 429414"/>
                <a:gd name="connsiteX6" fmla="*/ 33418 w 89444"/>
                <a:gd name="connsiteY6" fmla="*/ 219442 h 429414"/>
                <a:gd name="connsiteX7" fmla="*/ 19130 w 89444"/>
                <a:gd name="connsiteY7" fmla="*/ 428992 h 429414"/>
                <a:gd name="connsiteX0" fmla="*/ 4959 w 75273"/>
                <a:gd name="connsiteY0" fmla="*/ 430017 h 430439"/>
                <a:gd name="connsiteX1" fmla="*/ 64491 w 75273"/>
                <a:gd name="connsiteY1" fmla="*/ 270473 h 430439"/>
                <a:gd name="connsiteX2" fmla="*/ 71634 w 75273"/>
                <a:gd name="connsiteY2" fmla="*/ 125217 h 430439"/>
                <a:gd name="connsiteX3" fmla="*/ 24010 w 75273"/>
                <a:gd name="connsiteY3" fmla="*/ 10917 h 430439"/>
                <a:gd name="connsiteX4" fmla="*/ 197 w 75273"/>
                <a:gd name="connsiteY4" fmla="*/ 15680 h 430439"/>
                <a:gd name="connsiteX5" fmla="*/ 14484 w 75273"/>
                <a:gd name="connsiteY5" fmla="*/ 108549 h 430439"/>
                <a:gd name="connsiteX6" fmla="*/ 19247 w 75273"/>
                <a:gd name="connsiteY6" fmla="*/ 220467 h 430439"/>
                <a:gd name="connsiteX7" fmla="*/ 4959 w 75273"/>
                <a:gd name="connsiteY7" fmla="*/ 430017 h 43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73" h="430439">
                  <a:moveTo>
                    <a:pt x="4959" y="430017"/>
                  </a:moveTo>
                  <a:cubicBezTo>
                    <a:pt x="12500" y="438351"/>
                    <a:pt x="53379" y="321273"/>
                    <a:pt x="64491" y="270473"/>
                  </a:cubicBezTo>
                  <a:cubicBezTo>
                    <a:pt x="75604" y="219673"/>
                    <a:pt x="78381" y="168476"/>
                    <a:pt x="71634" y="125217"/>
                  </a:cubicBezTo>
                  <a:cubicBezTo>
                    <a:pt x="64887" y="81958"/>
                    <a:pt x="35916" y="29173"/>
                    <a:pt x="24010" y="10917"/>
                  </a:cubicBezTo>
                  <a:cubicBezTo>
                    <a:pt x="12104" y="-7339"/>
                    <a:pt x="1785" y="-592"/>
                    <a:pt x="197" y="15680"/>
                  </a:cubicBezTo>
                  <a:cubicBezTo>
                    <a:pt x="-1391" y="31952"/>
                    <a:pt x="6943" y="78387"/>
                    <a:pt x="14484" y="108549"/>
                  </a:cubicBezTo>
                  <a:cubicBezTo>
                    <a:pt x="22025" y="138711"/>
                    <a:pt x="20834" y="166889"/>
                    <a:pt x="19247" y="220467"/>
                  </a:cubicBezTo>
                  <a:cubicBezTo>
                    <a:pt x="17660" y="274045"/>
                    <a:pt x="-2582" y="421683"/>
                    <a:pt x="4959" y="4300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90243" y="2328535"/>
              <a:ext cx="89097" cy="434752"/>
            </a:xfrm>
            <a:custGeom>
              <a:avLst/>
              <a:gdLst>
                <a:gd name="connsiteX0" fmla="*/ 88772 w 90474"/>
                <a:gd name="connsiteY0" fmla="*/ 420011 h 421827"/>
                <a:gd name="connsiteX1" fmla="*/ 74484 w 90474"/>
                <a:gd name="connsiteY1" fmla="*/ 222367 h 421827"/>
                <a:gd name="connsiteX2" fmla="*/ 53053 w 90474"/>
                <a:gd name="connsiteY2" fmla="*/ 24723 h 421827"/>
                <a:gd name="connsiteX3" fmla="*/ 14953 w 90474"/>
                <a:gd name="connsiteY3" fmla="*/ 15198 h 421827"/>
                <a:gd name="connsiteX4" fmla="*/ 666 w 90474"/>
                <a:gd name="connsiteY4" fmla="*/ 136642 h 421827"/>
                <a:gd name="connsiteX5" fmla="*/ 34003 w 90474"/>
                <a:gd name="connsiteY5" fmla="*/ 310473 h 421827"/>
                <a:gd name="connsiteX6" fmla="*/ 88772 w 90474"/>
                <a:gd name="connsiteY6" fmla="*/ 420011 h 421827"/>
                <a:gd name="connsiteX0" fmla="*/ 88894 w 90455"/>
                <a:gd name="connsiteY0" fmla="*/ 432253 h 434069"/>
                <a:gd name="connsiteX1" fmla="*/ 74606 w 90455"/>
                <a:gd name="connsiteY1" fmla="*/ 234609 h 434069"/>
                <a:gd name="connsiteX2" fmla="*/ 65081 w 90455"/>
                <a:gd name="connsiteY2" fmla="*/ 17915 h 434069"/>
                <a:gd name="connsiteX3" fmla="*/ 15075 w 90455"/>
                <a:gd name="connsiteY3" fmla="*/ 27440 h 434069"/>
                <a:gd name="connsiteX4" fmla="*/ 788 w 90455"/>
                <a:gd name="connsiteY4" fmla="*/ 148884 h 434069"/>
                <a:gd name="connsiteX5" fmla="*/ 34125 w 90455"/>
                <a:gd name="connsiteY5" fmla="*/ 322715 h 434069"/>
                <a:gd name="connsiteX6" fmla="*/ 88894 w 90455"/>
                <a:gd name="connsiteY6" fmla="*/ 432253 h 434069"/>
                <a:gd name="connsiteX0" fmla="*/ 88894 w 89591"/>
                <a:gd name="connsiteY0" fmla="*/ 429296 h 432713"/>
                <a:gd name="connsiteX1" fmla="*/ 65081 w 89591"/>
                <a:gd name="connsiteY1" fmla="*/ 191170 h 432713"/>
                <a:gd name="connsiteX2" fmla="*/ 65081 w 89591"/>
                <a:gd name="connsiteY2" fmla="*/ 14958 h 432713"/>
                <a:gd name="connsiteX3" fmla="*/ 15075 w 89591"/>
                <a:gd name="connsiteY3" fmla="*/ 24483 h 432713"/>
                <a:gd name="connsiteX4" fmla="*/ 788 w 89591"/>
                <a:gd name="connsiteY4" fmla="*/ 145927 h 432713"/>
                <a:gd name="connsiteX5" fmla="*/ 34125 w 89591"/>
                <a:gd name="connsiteY5" fmla="*/ 319758 h 432713"/>
                <a:gd name="connsiteX6" fmla="*/ 88894 w 89591"/>
                <a:gd name="connsiteY6" fmla="*/ 429296 h 432713"/>
                <a:gd name="connsiteX0" fmla="*/ 88400 w 89097"/>
                <a:gd name="connsiteY0" fmla="*/ 431335 h 434752"/>
                <a:gd name="connsiteX1" fmla="*/ 64587 w 89097"/>
                <a:gd name="connsiteY1" fmla="*/ 193209 h 434752"/>
                <a:gd name="connsiteX2" fmla="*/ 64587 w 89097"/>
                <a:gd name="connsiteY2" fmla="*/ 16997 h 434752"/>
                <a:gd name="connsiteX3" fmla="*/ 31249 w 89097"/>
                <a:gd name="connsiteY3" fmla="*/ 21759 h 434752"/>
                <a:gd name="connsiteX4" fmla="*/ 294 w 89097"/>
                <a:gd name="connsiteY4" fmla="*/ 147966 h 434752"/>
                <a:gd name="connsiteX5" fmla="*/ 33631 w 89097"/>
                <a:gd name="connsiteY5" fmla="*/ 321797 h 434752"/>
                <a:gd name="connsiteX6" fmla="*/ 88400 w 89097"/>
                <a:gd name="connsiteY6" fmla="*/ 431335 h 43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97" h="434752">
                  <a:moveTo>
                    <a:pt x="88400" y="431335"/>
                  </a:moveTo>
                  <a:cubicBezTo>
                    <a:pt x="93559" y="409904"/>
                    <a:pt x="68556" y="262265"/>
                    <a:pt x="64587" y="193209"/>
                  </a:cubicBezTo>
                  <a:cubicBezTo>
                    <a:pt x="60618" y="124153"/>
                    <a:pt x="70143" y="45572"/>
                    <a:pt x="64587" y="16997"/>
                  </a:cubicBezTo>
                  <a:cubicBezTo>
                    <a:pt x="59031" y="-11578"/>
                    <a:pt x="41965" y="-69"/>
                    <a:pt x="31249" y="21759"/>
                  </a:cubicBezTo>
                  <a:cubicBezTo>
                    <a:pt x="20533" y="43587"/>
                    <a:pt x="-2881" y="98754"/>
                    <a:pt x="294" y="147966"/>
                  </a:cubicBezTo>
                  <a:cubicBezTo>
                    <a:pt x="3469" y="197178"/>
                    <a:pt x="20534" y="275363"/>
                    <a:pt x="33631" y="321797"/>
                  </a:cubicBezTo>
                  <a:cubicBezTo>
                    <a:pt x="46728" y="368231"/>
                    <a:pt x="83241" y="452766"/>
                    <a:pt x="88400" y="4313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06242" y="2340089"/>
              <a:ext cx="143836" cy="420234"/>
            </a:xfrm>
            <a:custGeom>
              <a:avLst/>
              <a:gdLst>
                <a:gd name="connsiteX0" fmla="*/ 142981 w 142990"/>
                <a:gd name="connsiteY0" fmla="*/ 412703 h 415538"/>
                <a:gd name="connsiteX1" fmla="*/ 64400 w 142990"/>
                <a:gd name="connsiteY1" fmla="*/ 243634 h 415538"/>
                <a:gd name="connsiteX2" fmla="*/ 50112 w 142990"/>
                <a:gd name="connsiteY2" fmla="*/ 100759 h 415538"/>
                <a:gd name="connsiteX3" fmla="*/ 71543 w 142990"/>
                <a:gd name="connsiteY3" fmla="*/ 746 h 415538"/>
                <a:gd name="connsiteX4" fmla="*/ 12012 w 142990"/>
                <a:gd name="connsiteY4" fmla="*/ 62659 h 415538"/>
                <a:gd name="connsiteX5" fmla="*/ 4868 w 142990"/>
                <a:gd name="connsiteY5" fmla="*/ 198390 h 415538"/>
                <a:gd name="connsiteX6" fmla="*/ 69162 w 142990"/>
                <a:gd name="connsiteY6" fmla="*/ 338884 h 415538"/>
                <a:gd name="connsiteX7" fmla="*/ 142981 w 142990"/>
                <a:gd name="connsiteY7" fmla="*/ 412703 h 415538"/>
                <a:gd name="connsiteX0" fmla="*/ 143827 w 143836"/>
                <a:gd name="connsiteY0" fmla="*/ 417399 h 420234"/>
                <a:gd name="connsiteX1" fmla="*/ 65246 w 143836"/>
                <a:gd name="connsiteY1" fmla="*/ 248330 h 420234"/>
                <a:gd name="connsiteX2" fmla="*/ 50958 w 143836"/>
                <a:gd name="connsiteY2" fmla="*/ 105455 h 420234"/>
                <a:gd name="connsiteX3" fmla="*/ 91439 w 143836"/>
                <a:gd name="connsiteY3" fmla="*/ 680 h 420234"/>
                <a:gd name="connsiteX4" fmla="*/ 12858 w 143836"/>
                <a:gd name="connsiteY4" fmla="*/ 67355 h 420234"/>
                <a:gd name="connsiteX5" fmla="*/ 5714 w 143836"/>
                <a:gd name="connsiteY5" fmla="*/ 203086 h 420234"/>
                <a:gd name="connsiteX6" fmla="*/ 70008 w 143836"/>
                <a:gd name="connsiteY6" fmla="*/ 343580 h 420234"/>
                <a:gd name="connsiteX7" fmla="*/ 143827 w 143836"/>
                <a:gd name="connsiteY7" fmla="*/ 417399 h 42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36" h="420234">
                  <a:moveTo>
                    <a:pt x="143827" y="417399"/>
                  </a:moveTo>
                  <a:cubicBezTo>
                    <a:pt x="143033" y="401524"/>
                    <a:pt x="80724" y="300321"/>
                    <a:pt x="65246" y="248330"/>
                  </a:cubicBezTo>
                  <a:cubicBezTo>
                    <a:pt x="49768" y="196339"/>
                    <a:pt x="46593" y="146730"/>
                    <a:pt x="50958" y="105455"/>
                  </a:cubicBezTo>
                  <a:cubicBezTo>
                    <a:pt x="55323" y="64180"/>
                    <a:pt x="97789" y="7030"/>
                    <a:pt x="91439" y="680"/>
                  </a:cubicBezTo>
                  <a:cubicBezTo>
                    <a:pt x="85089" y="-5670"/>
                    <a:pt x="27145" y="33621"/>
                    <a:pt x="12858" y="67355"/>
                  </a:cubicBezTo>
                  <a:cubicBezTo>
                    <a:pt x="-1429" y="101089"/>
                    <a:pt x="-3811" y="157048"/>
                    <a:pt x="5714" y="203086"/>
                  </a:cubicBezTo>
                  <a:cubicBezTo>
                    <a:pt x="15239" y="249123"/>
                    <a:pt x="46196" y="308258"/>
                    <a:pt x="70008" y="343580"/>
                  </a:cubicBezTo>
                  <a:cubicBezTo>
                    <a:pt x="93820" y="378902"/>
                    <a:pt x="144621" y="433274"/>
                    <a:pt x="143827" y="41739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52779" y="2353057"/>
              <a:ext cx="166214" cy="405977"/>
            </a:xfrm>
            <a:custGeom>
              <a:avLst/>
              <a:gdLst/>
              <a:ahLst/>
              <a:cxnLst/>
              <a:rect l="l" t="t" r="r" b="b"/>
              <a:pathLst>
                <a:path w="166214" h="405977">
                  <a:moveTo>
                    <a:pt x="89891" y="0"/>
                  </a:moveTo>
                  <a:cubicBezTo>
                    <a:pt x="80301" y="5244"/>
                    <a:pt x="65986" y="13242"/>
                    <a:pt x="59178" y="25208"/>
                  </a:cubicBezTo>
                  <a:cubicBezTo>
                    <a:pt x="46081" y="48227"/>
                    <a:pt x="15521" y="87518"/>
                    <a:pt x="16315" y="129983"/>
                  </a:cubicBezTo>
                  <a:cubicBezTo>
                    <a:pt x="17109" y="172448"/>
                    <a:pt x="38937" y="233963"/>
                    <a:pt x="63940" y="280001"/>
                  </a:cubicBezTo>
                  <a:cubicBezTo>
                    <a:pt x="88868" y="325900"/>
                    <a:pt x="165869" y="380084"/>
                    <a:pt x="166214" y="405977"/>
                  </a:cubicBezTo>
                  <a:cubicBezTo>
                    <a:pt x="127133" y="376356"/>
                    <a:pt x="76035" y="320046"/>
                    <a:pt x="50114" y="275403"/>
                  </a:cubicBezTo>
                  <a:cubicBezTo>
                    <a:pt x="19719" y="223055"/>
                    <a:pt x="-7722" y="169440"/>
                    <a:pt x="1988" y="105694"/>
                  </a:cubicBezTo>
                  <a:cubicBezTo>
                    <a:pt x="9756" y="54695"/>
                    <a:pt x="45897" y="22340"/>
                    <a:pt x="898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53939" y="2316265"/>
              <a:ext cx="256594" cy="32986"/>
            </a:xfrm>
            <a:custGeom>
              <a:avLst/>
              <a:gdLst/>
              <a:ahLst/>
              <a:cxnLst/>
              <a:rect l="l" t="t" r="r" b="b"/>
              <a:pathLst>
                <a:path w="256594" h="32986">
                  <a:moveTo>
                    <a:pt x="166953" y="604"/>
                  </a:moveTo>
                  <a:cubicBezTo>
                    <a:pt x="198926" y="2381"/>
                    <a:pt x="230643" y="8222"/>
                    <a:pt x="256594" y="20892"/>
                  </a:cubicBezTo>
                  <a:cubicBezTo>
                    <a:pt x="226464" y="27484"/>
                    <a:pt x="165631" y="31949"/>
                    <a:pt x="123602" y="32802"/>
                  </a:cubicBezTo>
                  <a:cubicBezTo>
                    <a:pt x="90576" y="33473"/>
                    <a:pt x="38399" y="32325"/>
                    <a:pt x="0" y="29179"/>
                  </a:cubicBezTo>
                  <a:cubicBezTo>
                    <a:pt x="6774" y="25167"/>
                    <a:pt x="14010" y="22057"/>
                    <a:pt x="21307" y="19127"/>
                  </a:cubicBezTo>
                  <a:cubicBezTo>
                    <a:pt x="50225" y="7518"/>
                    <a:pt x="109011" y="-2615"/>
                    <a:pt x="166953" y="60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00"/>
                </a:gs>
                <a:gs pos="0">
                  <a:srgbClr val="FFFF99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54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45306" y="2771775"/>
              <a:ext cx="85725" cy="38100"/>
            </a:xfrm>
            <a:custGeom>
              <a:avLst/>
              <a:gdLst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69057 w 85725"/>
                <a:gd name="connsiteY2" fmla="*/ 30956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78582 w 85725"/>
                <a:gd name="connsiteY2" fmla="*/ 38100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38100">
                  <a:moveTo>
                    <a:pt x="0" y="2381"/>
                  </a:moveTo>
                  <a:lnTo>
                    <a:pt x="16669" y="38100"/>
                  </a:lnTo>
                  <a:lnTo>
                    <a:pt x="78582" y="38100"/>
                  </a:lnTo>
                  <a:lnTo>
                    <a:pt x="85725" y="0"/>
                  </a:lnTo>
                  <a:lnTo>
                    <a:pt x="0" y="23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accent6"/>
                </a:gs>
                <a:gs pos="53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127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66496" y="2842018"/>
              <a:ext cx="48203" cy="22860"/>
            </a:xfrm>
            <a:custGeom>
              <a:avLst/>
              <a:gdLst>
                <a:gd name="connsiteX0" fmla="*/ 2381 w 230981"/>
                <a:gd name="connsiteY0" fmla="*/ 14288 h 109538"/>
                <a:gd name="connsiteX1" fmla="*/ 0 w 230981"/>
                <a:gd name="connsiteY1" fmla="*/ 104775 h 109538"/>
                <a:gd name="connsiteX2" fmla="*/ 116681 w 230981"/>
                <a:gd name="connsiteY2" fmla="*/ 109538 h 109538"/>
                <a:gd name="connsiteX3" fmla="*/ 230981 w 230981"/>
                <a:gd name="connsiteY3" fmla="*/ 95250 h 109538"/>
                <a:gd name="connsiteX4" fmla="*/ 211931 w 230981"/>
                <a:gd name="connsiteY4" fmla="*/ 0 h 109538"/>
                <a:gd name="connsiteX5" fmla="*/ 109538 w 230981"/>
                <a:gd name="connsiteY5" fmla="*/ 11907 h 109538"/>
                <a:gd name="connsiteX6" fmla="*/ 2381 w 230981"/>
                <a:gd name="connsiteY6" fmla="*/ 1428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81" h="109538">
                  <a:moveTo>
                    <a:pt x="2381" y="14288"/>
                  </a:moveTo>
                  <a:cubicBezTo>
                    <a:pt x="1587" y="44450"/>
                    <a:pt x="794" y="74613"/>
                    <a:pt x="0" y="104775"/>
                  </a:cubicBezTo>
                  <a:lnTo>
                    <a:pt x="116681" y="109538"/>
                  </a:lnTo>
                  <a:lnTo>
                    <a:pt x="230981" y="95250"/>
                  </a:lnTo>
                  <a:lnTo>
                    <a:pt x="211931" y="0"/>
                  </a:lnTo>
                  <a:lnTo>
                    <a:pt x="109538" y="11907"/>
                  </a:lnTo>
                  <a:lnTo>
                    <a:pt x="2381" y="14288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00000"/>
                </a:gs>
                <a:gs pos="60000">
                  <a:srgbClr val="800000"/>
                </a:gs>
                <a:gs pos="42000">
                  <a:schemeClr val="accent6"/>
                </a:gs>
                <a:gs pos="0">
                  <a:srgbClr val="FFC000"/>
                </a:gs>
              </a:gsLst>
              <a:lin ang="105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458043" y="792507"/>
            <a:ext cx="455098" cy="548613"/>
            <a:chOff x="352779" y="2316265"/>
            <a:chExt cx="455098" cy="548613"/>
          </a:xfrm>
        </p:grpSpPr>
        <p:sp>
          <p:nvSpPr>
            <p:cNvPr id="152" name="Freeform 151"/>
            <p:cNvSpPr/>
            <p:nvPr/>
          </p:nvSpPr>
          <p:spPr>
            <a:xfrm>
              <a:off x="355160" y="2316265"/>
              <a:ext cx="452717" cy="454797"/>
            </a:xfrm>
            <a:custGeom>
              <a:avLst/>
              <a:gdLst>
                <a:gd name="connsiteX0" fmla="*/ 185179 w 449237"/>
                <a:gd name="connsiteY0" fmla="*/ 455226 h 466015"/>
                <a:gd name="connsiteX1" fmla="*/ 50932 w 449237"/>
                <a:gd name="connsiteY1" fmla="*/ 310847 h 466015"/>
                <a:gd name="connsiteX2" fmla="*/ 2806 w 449237"/>
                <a:gd name="connsiteY2" fmla="*/ 141138 h 466015"/>
                <a:gd name="connsiteX3" fmla="*/ 124388 w 449237"/>
                <a:gd name="connsiteY3" fmla="*/ 19556 h 466015"/>
                <a:gd name="connsiteX4" fmla="*/ 243438 w 449237"/>
                <a:gd name="connsiteY4" fmla="*/ 4358 h 466015"/>
                <a:gd name="connsiteX5" fmla="*/ 410613 w 449237"/>
                <a:gd name="connsiteY5" fmla="*/ 62616 h 466015"/>
                <a:gd name="connsiteX6" fmla="*/ 446075 w 449237"/>
                <a:gd name="connsiteY6" fmla="*/ 217127 h 466015"/>
                <a:gd name="connsiteX7" fmla="*/ 354888 w 449237"/>
                <a:gd name="connsiteY7" fmla="*/ 361506 h 466015"/>
                <a:gd name="connsiteX8" fmla="*/ 283965 w 449237"/>
                <a:gd name="connsiteY8" fmla="*/ 452693 h 466015"/>
                <a:gd name="connsiteX9" fmla="*/ 268767 w 449237"/>
                <a:gd name="connsiteY9" fmla="*/ 455226 h 466015"/>
                <a:gd name="connsiteX10" fmla="*/ 185179 w 449237"/>
                <a:gd name="connsiteY10" fmla="*/ 455226 h 46601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55226"/>
                <a:gd name="connsiteX1" fmla="*/ 50932 w 449237"/>
                <a:gd name="connsiteY1" fmla="*/ 310847 h 455226"/>
                <a:gd name="connsiteX2" fmla="*/ 2806 w 449237"/>
                <a:gd name="connsiteY2" fmla="*/ 141138 h 455226"/>
                <a:gd name="connsiteX3" fmla="*/ 124388 w 449237"/>
                <a:gd name="connsiteY3" fmla="*/ 19556 h 455226"/>
                <a:gd name="connsiteX4" fmla="*/ 243438 w 449237"/>
                <a:gd name="connsiteY4" fmla="*/ 4358 h 455226"/>
                <a:gd name="connsiteX5" fmla="*/ 410613 w 449237"/>
                <a:gd name="connsiteY5" fmla="*/ 62616 h 455226"/>
                <a:gd name="connsiteX6" fmla="*/ 446075 w 449237"/>
                <a:gd name="connsiteY6" fmla="*/ 217127 h 455226"/>
                <a:gd name="connsiteX7" fmla="*/ 354888 w 449237"/>
                <a:gd name="connsiteY7" fmla="*/ 361506 h 455226"/>
                <a:gd name="connsiteX8" fmla="*/ 283965 w 449237"/>
                <a:gd name="connsiteY8" fmla="*/ 452693 h 455226"/>
                <a:gd name="connsiteX9" fmla="*/ 185179 w 449237"/>
                <a:gd name="connsiteY9" fmla="*/ 455226 h 455226"/>
                <a:gd name="connsiteX0" fmla="*/ 184361 w 448419"/>
                <a:gd name="connsiteY0" fmla="*/ 455226 h 455226"/>
                <a:gd name="connsiteX1" fmla="*/ 50114 w 448419"/>
                <a:gd name="connsiteY1" fmla="*/ 310847 h 455226"/>
                <a:gd name="connsiteX2" fmla="*/ 1988 w 448419"/>
                <a:gd name="connsiteY2" fmla="*/ 141138 h 455226"/>
                <a:gd name="connsiteX3" fmla="*/ 123570 w 448419"/>
                <a:gd name="connsiteY3" fmla="*/ 19556 h 455226"/>
                <a:gd name="connsiteX4" fmla="*/ 242620 w 448419"/>
                <a:gd name="connsiteY4" fmla="*/ 4358 h 455226"/>
                <a:gd name="connsiteX5" fmla="*/ 409795 w 448419"/>
                <a:gd name="connsiteY5" fmla="*/ 62616 h 455226"/>
                <a:gd name="connsiteX6" fmla="*/ 445257 w 448419"/>
                <a:gd name="connsiteY6" fmla="*/ 217127 h 455226"/>
                <a:gd name="connsiteX7" fmla="*/ 354070 w 448419"/>
                <a:gd name="connsiteY7" fmla="*/ 361506 h 455226"/>
                <a:gd name="connsiteX8" fmla="*/ 283147 w 448419"/>
                <a:gd name="connsiteY8" fmla="*/ 452693 h 455226"/>
                <a:gd name="connsiteX9" fmla="*/ 184361 w 448419"/>
                <a:gd name="connsiteY9" fmla="*/ 455226 h 455226"/>
                <a:gd name="connsiteX0" fmla="*/ 184361 w 452256"/>
                <a:gd name="connsiteY0" fmla="*/ 439382 h 439382"/>
                <a:gd name="connsiteX1" fmla="*/ 50114 w 452256"/>
                <a:gd name="connsiteY1" fmla="*/ 295003 h 439382"/>
                <a:gd name="connsiteX2" fmla="*/ 1988 w 452256"/>
                <a:gd name="connsiteY2" fmla="*/ 125294 h 439382"/>
                <a:gd name="connsiteX3" fmla="*/ 123570 w 452256"/>
                <a:gd name="connsiteY3" fmla="*/ 3712 h 439382"/>
                <a:gd name="connsiteX4" fmla="*/ 409795 w 452256"/>
                <a:gd name="connsiteY4" fmla="*/ 46772 h 439382"/>
                <a:gd name="connsiteX5" fmla="*/ 445257 w 452256"/>
                <a:gd name="connsiteY5" fmla="*/ 201283 h 439382"/>
                <a:gd name="connsiteX6" fmla="*/ 354070 w 452256"/>
                <a:gd name="connsiteY6" fmla="*/ 345662 h 439382"/>
                <a:gd name="connsiteX7" fmla="*/ 283147 w 452256"/>
                <a:gd name="connsiteY7" fmla="*/ 436849 h 439382"/>
                <a:gd name="connsiteX8" fmla="*/ 184361 w 452256"/>
                <a:gd name="connsiteY8" fmla="*/ 439382 h 439382"/>
                <a:gd name="connsiteX0" fmla="*/ 184361 w 451598"/>
                <a:gd name="connsiteY0" fmla="*/ 450638 h 450638"/>
                <a:gd name="connsiteX1" fmla="*/ 50114 w 451598"/>
                <a:gd name="connsiteY1" fmla="*/ 306259 h 450638"/>
                <a:gd name="connsiteX2" fmla="*/ 1988 w 451598"/>
                <a:gd name="connsiteY2" fmla="*/ 136550 h 450638"/>
                <a:gd name="connsiteX3" fmla="*/ 123570 w 451598"/>
                <a:gd name="connsiteY3" fmla="*/ 14968 h 450638"/>
                <a:gd name="connsiteX4" fmla="*/ 409795 w 451598"/>
                <a:gd name="connsiteY4" fmla="*/ 58028 h 450638"/>
                <a:gd name="connsiteX5" fmla="*/ 445257 w 451598"/>
                <a:gd name="connsiteY5" fmla="*/ 212539 h 450638"/>
                <a:gd name="connsiteX6" fmla="*/ 354070 w 451598"/>
                <a:gd name="connsiteY6" fmla="*/ 356918 h 450638"/>
                <a:gd name="connsiteX7" fmla="*/ 283147 w 451598"/>
                <a:gd name="connsiteY7" fmla="*/ 448105 h 450638"/>
                <a:gd name="connsiteX8" fmla="*/ 184361 w 451598"/>
                <a:gd name="connsiteY8" fmla="*/ 450638 h 450638"/>
                <a:gd name="connsiteX0" fmla="*/ 184361 w 451598"/>
                <a:gd name="connsiteY0" fmla="*/ 454797 h 454797"/>
                <a:gd name="connsiteX1" fmla="*/ 50114 w 451598"/>
                <a:gd name="connsiteY1" fmla="*/ 310418 h 454797"/>
                <a:gd name="connsiteX2" fmla="*/ 1988 w 451598"/>
                <a:gd name="connsiteY2" fmla="*/ 140709 h 454797"/>
                <a:gd name="connsiteX3" fmla="*/ 123570 w 451598"/>
                <a:gd name="connsiteY3" fmla="*/ 19127 h 454797"/>
                <a:gd name="connsiteX4" fmla="*/ 409795 w 451598"/>
                <a:gd name="connsiteY4" fmla="*/ 62187 h 454797"/>
                <a:gd name="connsiteX5" fmla="*/ 445257 w 451598"/>
                <a:gd name="connsiteY5" fmla="*/ 216698 h 454797"/>
                <a:gd name="connsiteX6" fmla="*/ 354070 w 451598"/>
                <a:gd name="connsiteY6" fmla="*/ 361077 h 454797"/>
                <a:gd name="connsiteX7" fmla="*/ 283147 w 451598"/>
                <a:gd name="connsiteY7" fmla="*/ 452264 h 454797"/>
                <a:gd name="connsiteX8" fmla="*/ 184361 w 451598"/>
                <a:gd name="connsiteY8" fmla="*/ 454797 h 454797"/>
                <a:gd name="connsiteX0" fmla="*/ 184361 w 457206"/>
                <a:gd name="connsiteY0" fmla="*/ 454797 h 454797"/>
                <a:gd name="connsiteX1" fmla="*/ 50114 w 457206"/>
                <a:gd name="connsiteY1" fmla="*/ 310418 h 454797"/>
                <a:gd name="connsiteX2" fmla="*/ 1988 w 457206"/>
                <a:gd name="connsiteY2" fmla="*/ 140709 h 454797"/>
                <a:gd name="connsiteX3" fmla="*/ 123570 w 457206"/>
                <a:gd name="connsiteY3" fmla="*/ 19127 h 454797"/>
                <a:gd name="connsiteX4" fmla="*/ 409795 w 457206"/>
                <a:gd name="connsiteY4" fmla="*/ 62187 h 454797"/>
                <a:gd name="connsiteX5" fmla="*/ 445257 w 457206"/>
                <a:gd name="connsiteY5" fmla="*/ 216698 h 454797"/>
                <a:gd name="connsiteX6" fmla="*/ 354070 w 457206"/>
                <a:gd name="connsiteY6" fmla="*/ 361077 h 454797"/>
                <a:gd name="connsiteX7" fmla="*/ 283147 w 457206"/>
                <a:gd name="connsiteY7" fmla="*/ 452264 h 454797"/>
                <a:gd name="connsiteX8" fmla="*/ 184361 w 457206"/>
                <a:gd name="connsiteY8" fmla="*/ 454797 h 454797"/>
                <a:gd name="connsiteX0" fmla="*/ 184361 w 452717"/>
                <a:gd name="connsiteY0" fmla="*/ 454797 h 454797"/>
                <a:gd name="connsiteX1" fmla="*/ 50114 w 452717"/>
                <a:gd name="connsiteY1" fmla="*/ 310418 h 454797"/>
                <a:gd name="connsiteX2" fmla="*/ 1988 w 452717"/>
                <a:gd name="connsiteY2" fmla="*/ 140709 h 454797"/>
                <a:gd name="connsiteX3" fmla="*/ 123570 w 452717"/>
                <a:gd name="connsiteY3" fmla="*/ 19127 h 454797"/>
                <a:gd name="connsiteX4" fmla="*/ 409795 w 452717"/>
                <a:gd name="connsiteY4" fmla="*/ 62187 h 454797"/>
                <a:gd name="connsiteX5" fmla="*/ 445257 w 452717"/>
                <a:gd name="connsiteY5" fmla="*/ 216698 h 454797"/>
                <a:gd name="connsiteX6" fmla="*/ 354070 w 452717"/>
                <a:gd name="connsiteY6" fmla="*/ 361077 h 454797"/>
                <a:gd name="connsiteX7" fmla="*/ 283147 w 452717"/>
                <a:gd name="connsiteY7" fmla="*/ 452264 h 454797"/>
                <a:gd name="connsiteX8" fmla="*/ 184361 w 452717"/>
                <a:gd name="connsiteY8" fmla="*/ 454797 h 4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717" h="454797">
                  <a:moveTo>
                    <a:pt x="184361" y="454797"/>
                  </a:moveTo>
                  <a:cubicBezTo>
                    <a:pt x="145522" y="431156"/>
                    <a:pt x="80509" y="362766"/>
                    <a:pt x="50114" y="310418"/>
                  </a:cubicBezTo>
                  <a:cubicBezTo>
                    <a:pt x="19719" y="258070"/>
                    <a:pt x="-7722" y="204455"/>
                    <a:pt x="1988" y="140709"/>
                  </a:cubicBezTo>
                  <a:cubicBezTo>
                    <a:pt x="11698" y="76963"/>
                    <a:pt x="65734" y="42346"/>
                    <a:pt x="123570" y="19127"/>
                  </a:cubicBezTo>
                  <a:cubicBezTo>
                    <a:pt x="181406" y="-4092"/>
                    <a:pt x="358714" y="-21401"/>
                    <a:pt x="409795" y="62187"/>
                  </a:cubicBezTo>
                  <a:cubicBezTo>
                    <a:pt x="460876" y="145775"/>
                    <a:pt x="457077" y="166883"/>
                    <a:pt x="445257" y="216698"/>
                  </a:cubicBezTo>
                  <a:cubicBezTo>
                    <a:pt x="433437" y="266513"/>
                    <a:pt x="381088" y="321816"/>
                    <a:pt x="354070" y="361077"/>
                  </a:cubicBezTo>
                  <a:cubicBezTo>
                    <a:pt x="327052" y="400338"/>
                    <a:pt x="297501" y="436644"/>
                    <a:pt x="283147" y="452264"/>
                  </a:cubicBezTo>
                  <a:cubicBezTo>
                    <a:pt x="254862" y="450154"/>
                    <a:pt x="228266" y="453109"/>
                    <a:pt x="184361" y="454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631029" y="2330334"/>
              <a:ext cx="144401" cy="429575"/>
            </a:xfrm>
            <a:custGeom>
              <a:avLst/>
              <a:gdLst>
                <a:gd name="connsiteX0" fmla="*/ 14645 w 158570"/>
                <a:gd name="connsiteY0" fmla="*/ 425485 h 425485"/>
                <a:gd name="connsiteX1" fmla="*/ 119420 w 158570"/>
                <a:gd name="connsiteY1" fmla="*/ 263560 h 425485"/>
                <a:gd name="connsiteX2" fmla="*/ 157520 w 158570"/>
                <a:gd name="connsiteY2" fmla="*/ 146879 h 425485"/>
                <a:gd name="connsiteX3" fmla="*/ 83701 w 158570"/>
                <a:gd name="connsiteY3" fmla="*/ 13529 h 425485"/>
                <a:gd name="connsiteX4" fmla="*/ 357 w 158570"/>
                <a:gd name="connsiteY4" fmla="*/ 6385 h 425485"/>
                <a:gd name="connsiteX5" fmla="*/ 55126 w 158570"/>
                <a:gd name="connsiteY5" fmla="*/ 30197 h 425485"/>
                <a:gd name="connsiteX6" fmla="*/ 93226 w 158570"/>
                <a:gd name="connsiteY6" fmla="*/ 84966 h 425485"/>
                <a:gd name="connsiteX7" fmla="*/ 114657 w 158570"/>
                <a:gd name="connsiteY7" fmla="*/ 173072 h 425485"/>
                <a:gd name="connsiteX8" fmla="*/ 81320 w 158570"/>
                <a:gd name="connsiteY8" fmla="*/ 263560 h 425485"/>
                <a:gd name="connsiteX9" fmla="*/ 14645 w 158570"/>
                <a:gd name="connsiteY9" fmla="*/ 425485 h 425485"/>
                <a:gd name="connsiteX0" fmla="*/ 14674 w 158599"/>
                <a:gd name="connsiteY0" fmla="*/ 425485 h 425485"/>
                <a:gd name="connsiteX1" fmla="*/ 119449 w 158599"/>
                <a:gd name="connsiteY1" fmla="*/ 263560 h 425485"/>
                <a:gd name="connsiteX2" fmla="*/ 157549 w 158599"/>
                <a:gd name="connsiteY2" fmla="*/ 146879 h 425485"/>
                <a:gd name="connsiteX3" fmla="*/ 83730 w 158599"/>
                <a:gd name="connsiteY3" fmla="*/ 13529 h 425485"/>
                <a:gd name="connsiteX4" fmla="*/ 386 w 158599"/>
                <a:gd name="connsiteY4" fmla="*/ 6385 h 425485"/>
                <a:gd name="connsiteX5" fmla="*/ 55155 w 158599"/>
                <a:gd name="connsiteY5" fmla="*/ 30197 h 425485"/>
                <a:gd name="connsiteX6" fmla="*/ 114686 w 158599"/>
                <a:gd name="connsiteY6" fmla="*/ 173072 h 425485"/>
                <a:gd name="connsiteX7" fmla="*/ 81349 w 158599"/>
                <a:gd name="connsiteY7" fmla="*/ 263560 h 425485"/>
                <a:gd name="connsiteX8" fmla="*/ 14674 w 158599"/>
                <a:gd name="connsiteY8" fmla="*/ 425485 h 425485"/>
                <a:gd name="connsiteX0" fmla="*/ 14659 w 158584"/>
                <a:gd name="connsiteY0" fmla="*/ 425485 h 425485"/>
                <a:gd name="connsiteX1" fmla="*/ 119434 w 158584"/>
                <a:gd name="connsiteY1" fmla="*/ 263560 h 425485"/>
                <a:gd name="connsiteX2" fmla="*/ 157534 w 158584"/>
                <a:gd name="connsiteY2" fmla="*/ 146879 h 425485"/>
                <a:gd name="connsiteX3" fmla="*/ 83715 w 158584"/>
                <a:gd name="connsiteY3" fmla="*/ 13529 h 425485"/>
                <a:gd name="connsiteX4" fmla="*/ 371 w 158584"/>
                <a:gd name="connsiteY4" fmla="*/ 6385 h 425485"/>
                <a:gd name="connsiteX5" fmla="*/ 55140 w 158584"/>
                <a:gd name="connsiteY5" fmla="*/ 30197 h 425485"/>
                <a:gd name="connsiteX6" fmla="*/ 102765 w 158584"/>
                <a:gd name="connsiteY6" fmla="*/ 151641 h 425485"/>
                <a:gd name="connsiteX7" fmla="*/ 81334 w 158584"/>
                <a:gd name="connsiteY7" fmla="*/ 263560 h 425485"/>
                <a:gd name="connsiteX8" fmla="*/ 14659 w 158584"/>
                <a:gd name="connsiteY8" fmla="*/ 425485 h 425485"/>
                <a:gd name="connsiteX0" fmla="*/ 14659 w 158584"/>
                <a:gd name="connsiteY0" fmla="*/ 425485 h 425525"/>
                <a:gd name="connsiteX1" fmla="*/ 119434 w 158584"/>
                <a:gd name="connsiteY1" fmla="*/ 277847 h 425525"/>
                <a:gd name="connsiteX2" fmla="*/ 157534 w 158584"/>
                <a:gd name="connsiteY2" fmla="*/ 146879 h 425525"/>
                <a:gd name="connsiteX3" fmla="*/ 83715 w 158584"/>
                <a:gd name="connsiteY3" fmla="*/ 13529 h 425525"/>
                <a:gd name="connsiteX4" fmla="*/ 371 w 158584"/>
                <a:gd name="connsiteY4" fmla="*/ 6385 h 425525"/>
                <a:gd name="connsiteX5" fmla="*/ 55140 w 158584"/>
                <a:gd name="connsiteY5" fmla="*/ 30197 h 425525"/>
                <a:gd name="connsiteX6" fmla="*/ 102765 w 158584"/>
                <a:gd name="connsiteY6" fmla="*/ 151641 h 425525"/>
                <a:gd name="connsiteX7" fmla="*/ 81334 w 158584"/>
                <a:gd name="connsiteY7" fmla="*/ 263560 h 425525"/>
                <a:gd name="connsiteX8" fmla="*/ 14659 w 158584"/>
                <a:gd name="connsiteY8" fmla="*/ 425485 h 425525"/>
                <a:gd name="connsiteX0" fmla="*/ 31241 w 175166"/>
                <a:gd name="connsiteY0" fmla="*/ 434865 h 434905"/>
                <a:gd name="connsiteX1" fmla="*/ 136016 w 175166"/>
                <a:gd name="connsiteY1" fmla="*/ 287227 h 434905"/>
                <a:gd name="connsiteX2" fmla="*/ 174116 w 175166"/>
                <a:gd name="connsiteY2" fmla="*/ 156259 h 434905"/>
                <a:gd name="connsiteX3" fmla="*/ 100297 w 175166"/>
                <a:gd name="connsiteY3" fmla="*/ 22909 h 434905"/>
                <a:gd name="connsiteX4" fmla="*/ 284 w 175166"/>
                <a:gd name="connsiteY4" fmla="*/ 1478 h 434905"/>
                <a:gd name="connsiteX5" fmla="*/ 71722 w 175166"/>
                <a:gd name="connsiteY5" fmla="*/ 39577 h 434905"/>
                <a:gd name="connsiteX6" fmla="*/ 119347 w 175166"/>
                <a:gd name="connsiteY6" fmla="*/ 161021 h 434905"/>
                <a:gd name="connsiteX7" fmla="*/ 97916 w 175166"/>
                <a:gd name="connsiteY7" fmla="*/ 272940 h 434905"/>
                <a:gd name="connsiteX8" fmla="*/ 31241 w 175166"/>
                <a:gd name="connsiteY8" fmla="*/ 434865 h 434905"/>
                <a:gd name="connsiteX0" fmla="*/ 482 w 144407"/>
                <a:gd name="connsiteY0" fmla="*/ 429535 h 429575"/>
                <a:gd name="connsiteX1" fmla="*/ 105257 w 144407"/>
                <a:gd name="connsiteY1" fmla="*/ 281897 h 429575"/>
                <a:gd name="connsiteX2" fmla="*/ 143357 w 144407"/>
                <a:gd name="connsiteY2" fmla="*/ 150929 h 429575"/>
                <a:gd name="connsiteX3" fmla="*/ 69538 w 144407"/>
                <a:gd name="connsiteY3" fmla="*/ 17579 h 429575"/>
                <a:gd name="connsiteX4" fmla="*/ 2862 w 144407"/>
                <a:gd name="connsiteY4" fmla="*/ 3291 h 429575"/>
                <a:gd name="connsiteX5" fmla="*/ 40963 w 144407"/>
                <a:gd name="connsiteY5" fmla="*/ 34247 h 429575"/>
                <a:gd name="connsiteX6" fmla="*/ 88588 w 144407"/>
                <a:gd name="connsiteY6" fmla="*/ 155691 h 429575"/>
                <a:gd name="connsiteX7" fmla="*/ 67157 w 144407"/>
                <a:gd name="connsiteY7" fmla="*/ 267610 h 429575"/>
                <a:gd name="connsiteX8" fmla="*/ 482 w 144407"/>
                <a:gd name="connsiteY8" fmla="*/ 429535 h 429575"/>
                <a:gd name="connsiteX0" fmla="*/ 476 w 144401"/>
                <a:gd name="connsiteY0" fmla="*/ 429535 h 429575"/>
                <a:gd name="connsiteX1" fmla="*/ 105251 w 144401"/>
                <a:gd name="connsiteY1" fmla="*/ 281897 h 429575"/>
                <a:gd name="connsiteX2" fmla="*/ 143351 w 144401"/>
                <a:gd name="connsiteY2" fmla="*/ 150929 h 429575"/>
                <a:gd name="connsiteX3" fmla="*/ 69532 w 144401"/>
                <a:gd name="connsiteY3" fmla="*/ 17579 h 429575"/>
                <a:gd name="connsiteX4" fmla="*/ 2856 w 144401"/>
                <a:gd name="connsiteY4" fmla="*/ 3291 h 429575"/>
                <a:gd name="connsiteX5" fmla="*/ 40957 w 144401"/>
                <a:gd name="connsiteY5" fmla="*/ 34247 h 429575"/>
                <a:gd name="connsiteX6" fmla="*/ 83819 w 144401"/>
                <a:gd name="connsiteY6" fmla="*/ 150929 h 429575"/>
                <a:gd name="connsiteX7" fmla="*/ 67151 w 144401"/>
                <a:gd name="connsiteY7" fmla="*/ 267610 h 429575"/>
                <a:gd name="connsiteX8" fmla="*/ 476 w 144401"/>
                <a:gd name="connsiteY8" fmla="*/ 429535 h 42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01" h="429575">
                  <a:moveTo>
                    <a:pt x="476" y="429535"/>
                  </a:moveTo>
                  <a:cubicBezTo>
                    <a:pt x="6826" y="431916"/>
                    <a:pt x="81439" y="328331"/>
                    <a:pt x="105251" y="281897"/>
                  </a:cubicBezTo>
                  <a:cubicBezTo>
                    <a:pt x="129063" y="235463"/>
                    <a:pt x="149304" y="194982"/>
                    <a:pt x="143351" y="150929"/>
                  </a:cubicBezTo>
                  <a:cubicBezTo>
                    <a:pt x="137398" y="106876"/>
                    <a:pt x="92948" y="42185"/>
                    <a:pt x="69532" y="17579"/>
                  </a:cubicBezTo>
                  <a:cubicBezTo>
                    <a:pt x="46116" y="-7027"/>
                    <a:pt x="7618" y="513"/>
                    <a:pt x="2856" y="3291"/>
                  </a:cubicBezTo>
                  <a:cubicBezTo>
                    <a:pt x="-1906" y="6069"/>
                    <a:pt x="27463" y="9641"/>
                    <a:pt x="40957" y="34247"/>
                  </a:cubicBezTo>
                  <a:cubicBezTo>
                    <a:pt x="54451" y="58853"/>
                    <a:pt x="79453" y="112035"/>
                    <a:pt x="83819" y="150929"/>
                  </a:cubicBezTo>
                  <a:cubicBezTo>
                    <a:pt x="88185" y="189823"/>
                    <a:pt x="81042" y="221176"/>
                    <a:pt x="67151" y="267610"/>
                  </a:cubicBezTo>
                  <a:cubicBezTo>
                    <a:pt x="53261" y="314044"/>
                    <a:pt x="-5874" y="427154"/>
                    <a:pt x="476" y="4295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97497" y="2325089"/>
              <a:ext cx="75273" cy="430439"/>
            </a:xfrm>
            <a:custGeom>
              <a:avLst/>
              <a:gdLst>
                <a:gd name="connsiteX0" fmla="*/ 30960 w 103445"/>
                <a:gd name="connsiteY0" fmla="*/ 422056 h 422107"/>
                <a:gd name="connsiteX1" fmla="*/ 92873 w 103445"/>
                <a:gd name="connsiteY1" fmla="*/ 231556 h 422107"/>
                <a:gd name="connsiteX2" fmla="*/ 97635 w 103445"/>
                <a:gd name="connsiteY2" fmla="*/ 131544 h 422107"/>
                <a:gd name="connsiteX3" fmla="*/ 33342 w 103445"/>
                <a:gd name="connsiteY3" fmla="*/ 5338 h 422107"/>
                <a:gd name="connsiteX4" fmla="*/ 4 w 103445"/>
                <a:gd name="connsiteY4" fmla="*/ 31531 h 422107"/>
                <a:gd name="connsiteX5" fmla="*/ 30960 w 103445"/>
                <a:gd name="connsiteY5" fmla="*/ 105350 h 422107"/>
                <a:gd name="connsiteX6" fmla="*/ 45248 w 103445"/>
                <a:gd name="connsiteY6" fmla="*/ 212506 h 422107"/>
                <a:gd name="connsiteX7" fmla="*/ 30960 w 103445"/>
                <a:gd name="connsiteY7" fmla="*/ 422056 h 422107"/>
                <a:gd name="connsiteX0" fmla="*/ 30960 w 103446"/>
                <a:gd name="connsiteY0" fmla="*/ 421100 h 421152"/>
                <a:gd name="connsiteX1" fmla="*/ 92873 w 103446"/>
                <a:gd name="connsiteY1" fmla="*/ 230600 h 421152"/>
                <a:gd name="connsiteX2" fmla="*/ 97635 w 103446"/>
                <a:gd name="connsiteY2" fmla="*/ 116300 h 421152"/>
                <a:gd name="connsiteX3" fmla="*/ 33342 w 103446"/>
                <a:gd name="connsiteY3" fmla="*/ 4382 h 421152"/>
                <a:gd name="connsiteX4" fmla="*/ 4 w 103446"/>
                <a:gd name="connsiteY4" fmla="*/ 30575 h 421152"/>
                <a:gd name="connsiteX5" fmla="*/ 30960 w 103446"/>
                <a:gd name="connsiteY5" fmla="*/ 104394 h 421152"/>
                <a:gd name="connsiteX6" fmla="*/ 45248 w 103446"/>
                <a:gd name="connsiteY6" fmla="*/ 211550 h 421152"/>
                <a:gd name="connsiteX7" fmla="*/ 30960 w 103446"/>
                <a:gd name="connsiteY7" fmla="*/ 421100 h 421152"/>
                <a:gd name="connsiteX0" fmla="*/ 30960 w 102503"/>
                <a:gd name="connsiteY0" fmla="*/ 421100 h 421522"/>
                <a:gd name="connsiteX1" fmla="*/ 90492 w 102503"/>
                <a:gd name="connsiteY1" fmla="*/ 261556 h 421522"/>
                <a:gd name="connsiteX2" fmla="*/ 97635 w 102503"/>
                <a:gd name="connsiteY2" fmla="*/ 116300 h 421522"/>
                <a:gd name="connsiteX3" fmla="*/ 33342 w 102503"/>
                <a:gd name="connsiteY3" fmla="*/ 4382 h 421522"/>
                <a:gd name="connsiteX4" fmla="*/ 4 w 102503"/>
                <a:gd name="connsiteY4" fmla="*/ 30575 h 421522"/>
                <a:gd name="connsiteX5" fmla="*/ 30960 w 102503"/>
                <a:gd name="connsiteY5" fmla="*/ 104394 h 421522"/>
                <a:gd name="connsiteX6" fmla="*/ 45248 w 102503"/>
                <a:gd name="connsiteY6" fmla="*/ 211550 h 421522"/>
                <a:gd name="connsiteX7" fmla="*/ 30960 w 102503"/>
                <a:gd name="connsiteY7" fmla="*/ 421100 h 421522"/>
                <a:gd name="connsiteX0" fmla="*/ 19060 w 90603"/>
                <a:gd name="connsiteY0" fmla="*/ 427590 h 428012"/>
                <a:gd name="connsiteX1" fmla="*/ 78592 w 90603"/>
                <a:gd name="connsiteY1" fmla="*/ 268046 h 428012"/>
                <a:gd name="connsiteX2" fmla="*/ 85735 w 90603"/>
                <a:gd name="connsiteY2" fmla="*/ 122790 h 428012"/>
                <a:gd name="connsiteX3" fmla="*/ 21442 w 90603"/>
                <a:gd name="connsiteY3" fmla="*/ 10872 h 428012"/>
                <a:gd name="connsiteX4" fmla="*/ 10 w 90603"/>
                <a:gd name="connsiteY4" fmla="*/ 15634 h 428012"/>
                <a:gd name="connsiteX5" fmla="*/ 19060 w 90603"/>
                <a:gd name="connsiteY5" fmla="*/ 110884 h 428012"/>
                <a:gd name="connsiteX6" fmla="*/ 33348 w 90603"/>
                <a:gd name="connsiteY6" fmla="*/ 218040 h 428012"/>
                <a:gd name="connsiteX7" fmla="*/ 19060 w 90603"/>
                <a:gd name="connsiteY7" fmla="*/ 427590 h 428012"/>
                <a:gd name="connsiteX0" fmla="*/ 19492 w 89806"/>
                <a:gd name="connsiteY0" fmla="*/ 429215 h 429637"/>
                <a:gd name="connsiteX1" fmla="*/ 79024 w 89806"/>
                <a:gd name="connsiteY1" fmla="*/ 269671 h 429637"/>
                <a:gd name="connsiteX2" fmla="*/ 86167 w 89806"/>
                <a:gd name="connsiteY2" fmla="*/ 124415 h 429637"/>
                <a:gd name="connsiteX3" fmla="*/ 38543 w 89806"/>
                <a:gd name="connsiteY3" fmla="*/ 10115 h 429637"/>
                <a:gd name="connsiteX4" fmla="*/ 442 w 89806"/>
                <a:gd name="connsiteY4" fmla="*/ 17259 h 429637"/>
                <a:gd name="connsiteX5" fmla="*/ 19492 w 89806"/>
                <a:gd name="connsiteY5" fmla="*/ 112509 h 429637"/>
                <a:gd name="connsiteX6" fmla="*/ 33780 w 89806"/>
                <a:gd name="connsiteY6" fmla="*/ 219665 h 429637"/>
                <a:gd name="connsiteX7" fmla="*/ 19492 w 89806"/>
                <a:gd name="connsiteY7" fmla="*/ 429215 h 429637"/>
                <a:gd name="connsiteX0" fmla="*/ 19130 w 89444"/>
                <a:gd name="connsiteY0" fmla="*/ 428992 h 429414"/>
                <a:gd name="connsiteX1" fmla="*/ 78662 w 89444"/>
                <a:gd name="connsiteY1" fmla="*/ 269448 h 429414"/>
                <a:gd name="connsiteX2" fmla="*/ 85805 w 89444"/>
                <a:gd name="connsiteY2" fmla="*/ 124192 h 429414"/>
                <a:gd name="connsiteX3" fmla="*/ 38181 w 89444"/>
                <a:gd name="connsiteY3" fmla="*/ 9892 h 429414"/>
                <a:gd name="connsiteX4" fmla="*/ 80 w 89444"/>
                <a:gd name="connsiteY4" fmla="*/ 17036 h 429414"/>
                <a:gd name="connsiteX5" fmla="*/ 28655 w 89444"/>
                <a:gd name="connsiteY5" fmla="*/ 107524 h 429414"/>
                <a:gd name="connsiteX6" fmla="*/ 33418 w 89444"/>
                <a:gd name="connsiteY6" fmla="*/ 219442 h 429414"/>
                <a:gd name="connsiteX7" fmla="*/ 19130 w 89444"/>
                <a:gd name="connsiteY7" fmla="*/ 428992 h 429414"/>
                <a:gd name="connsiteX0" fmla="*/ 4959 w 75273"/>
                <a:gd name="connsiteY0" fmla="*/ 430017 h 430439"/>
                <a:gd name="connsiteX1" fmla="*/ 64491 w 75273"/>
                <a:gd name="connsiteY1" fmla="*/ 270473 h 430439"/>
                <a:gd name="connsiteX2" fmla="*/ 71634 w 75273"/>
                <a:gd name="connsiteY2" fmla="*/ 125217 h 430439"/>
                <a:gd name="connsiteX3" fmla="*/ 24010 w 75273"/>
                <a:gd name="connsiteY3" fmla="*/ 10917 h 430439"/>
                <a:gd name="connsiteX4" fmla="*/ 197 w 75273"/>
                <a:gd name="connsiteY4" fmla="*/ 15680 h 430439"/>
                <a:gd name="connsiteX5" fmla="*/ 14484 w 75273"/>
                <a:gd name="connsiteY5" fmla="*/ 108549 h 430439"/>
                <a:gd name="connsiteX6" fmla="*/ 19247 w 75273"/>
                <a:gd name="connsiteY6" fmla="*/ 220467 h 430439"/>
                <a:gd name="connsiteX7" fmla="*/ 4959 w 75273"/>
                <a:gd name="connsiteY7" fmla="*/ 430017 h 43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73" h="430439">
                  <a:moveTo>
                    <a:pt x="4959" y="430017"/>
                  </a:moveTo>
                  <a:cubicBezTo>
                    <a:pt x="12500" y="438351"/>
                    <a:pt x="53379" y="321273"/>
                    <a:pt x="64491" y="270473"/>
                  </a:cubicBezTo>
                  <a:cubicBezTo>
                    <a:pt x="75604" y="219673"/>
                    <a:pt x="78381" y="168476"/>
                    <a:pt x="71634" y="125217"/>
                  </a:cubicBezTo>
                  <a:cubicBezTo>
                    <a:pt x="64887" y="81958"/>
                    <a:pt x="35916" y="29173"/>
                    <a:pt x="24010" y="10917"/>
                  </a:cubicBezTo>
                  <a:cubicBezTo>
                    <a:pt x="12104" y="-7339"/>
                    <a:pt x="1785" y="-592"/>
                    <a:pt x="197" y="15680"/>
                  </a:cubicBezTo>
                  <a:cubicBezTo>
                    <a:pt x="-1391" y="31952"/>
                    <a:pt x="6943" y="78387"/>
                    <a:pt x="14484" y="108549"/>
                  </a:cubicBezTo>
                  <a:cubicBezTo>
                    <a:pt x="22025" y="138711"/>
                    <a:pt x="20834" y="166889"/>
                    <a:pt x="19247" y="220467"/>
                  </a:cubicBezTo>
                  <a:cubicBezTo>
                    <a:pt x="17660" y="274045"/>
                    <a:pt x="-2582" y="421683"/>
                    <a:pt x="4959" y="4300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90243" y="2328535"/>
              <a:ext cx="89097" cy="434752"/>
            </a:xfrm>
            <a:custGeom>
              <a:avLst/>
              <a:gdLst>
                <a:gd name="connsiteX0" fmla="*/ 88772 w 90474"/>
                <a:gd name="connsiteY0" fmla="*/ 420011 h 421827"/>
                <a:gd name="connsiteX1" fmla="*/ 74484 w 90474"/>
                <a:gd name="connsiteY1" fmla="*/ 222367 h 421827"/>
                <a:gd name="connsiteX2" fmla="*/ 53053 w 90474"/>
                <a:gd name="connsiteY2" fmla="*/ 24723 h 421827"/>
                <a:gd name="connsiteX3" fmla="*/ 14953 w 90474"/>
                <a:gd name="connsiteY3" fmla="*/ 15198 h 421827"/>
                <a:gd name="connsiteX4" fmla="*/ 666 w 90474"/>
                <a:gd name="connsiteY4" fmla="*/ 136642 h 421827"/>
                <a:gd name="connsiteX5" fmla="*/ 34003 w 90474"/>
                <a:gd name="connsiteY5" fmla="*/ 310473 h 421827"/>
                <a:gd name="connsiteX6" fmla="*/ 88772 w 90474"/>
                <a:gd name="connsiteY6" fmla="*/ 420011 h 421827"/>
                <a:gd name="connsiteX0" fmla="*/ 88894 w 90455"/>
                <a:gd name="connsiteY0" fmla="*/ 432253 h 434069"/>
                <a:gd name="connsiteX1" fmla="*/ 74606 w 90455"/>
                <a:gd name="connsiteY1" fmla="*/ 234609 h 434069"/>
                <a:gd name="connsiteX2" fmla="*/ 65081 w 90455"/>
                <a:gd name="connsiteY2" fmla="*/ 17915 h 434069"/>
                <a:gd name="connsiteX3" fmla="*/ 15075 w 90455"/>
                <a:gd name="connsiteY3" fmla="*/ 27440 h 434069"/>
                <a:gd name="connsiteX4" fmla="*/ 788 w 90455"/>
                <a:gd name="connsiteY4" fmla="*/ 148884 h 434069"/>
                <a:gd name="connsiteX5" fmla="*/ 34125 w 90455"/>
                <a:gd name="connsiteY5" fmla="*/ 322715 h 434069"/>
                <a:gd name="connsiteX6" fmla="*/ 88894 w 90455"/>
                <a:gd name="connsiteY6" fmla="*/ 432253 h 434069"/>
                <a:gd name="connsiteX0" fmla="*/ 88894 w 89591"/>
                <a:gd name="connsiteY0" fmla="*/ 429296 h 432713"/>
                <a:gd name="connsiteX1" fmla="*/ 65081 w 89591"/>
                <a:gd name="connsiteY1" fmla="*/ 191170 h 432713"/>
                <a:gd name="connsiteX2" fmla="*/ 65081 w 89591"/>
                <a:gd name="connsiteY2" fmla="*/ 14958 h 432713"/>
                <a:gd name="connsiteX3" fmla="*/ 15075 w 89591"/>
                <a:gd name="connsiteY3" fmla="*/ 24483 h 432713"/>
                <a:gd name="connsiteX4" fmla="*/ 788 w 89591"/>
                <a:gd name="connsiteY4" fmla="*/ 145927 h 432713"/>
                <a:gd name="connsiteX5" fmla="*/ 34125 w 89591"/>
                <a:gd name="connsiteY5" fmla="*/ 319758 h 432713"/>
                <a:gd name="connsiteX6" fmla="*/ 88894 w 89591"/>
                <a:gd name="connsiteY6" fmla="*/ 429296 h 432713"/>
                <a:gd name="connsiteX0" fmla="*/ 88400 w 89097"/>
                <a:gd name="connsiteY0" fmla="*/ 431335 h 434752"/>
                <a:gd name="connsiteX1" fmla="*/ 64587 w 89097"/>
                <a:gd name="connsiteY1" fmla="*/ 193209 h 434752"/>
                <a:gd name="connsiteX2" fmla="*/ 64587 w 89097"/>
                <a:gd name="connsiteY2" fmla="*/ 16997 h 434752"/>
                <a:gd name="connsiteX3" fmla="*/ 31249 w 89097"/>
                <a:gd name="connsiteY3" fmla="*/ 21759 h 434752"/>
                <a:gd name="connsiteX4" fmla="*/ 294 w 89097"/>
                <a:gd name="connsiteY4" fmla="*/ 147966 h 434752"/>
                <a:gd name="connsiteX5" fmla="*/ 33631 w 89097"/>
                <a:gd name="connsiteY5" fmla="*/ 321797 h 434752"/>
                <a:gd name="connsiteX6" fmla="*/ 88400 w 89097"/>
                <a:gd name="connsiteY6" fmla="*/ 431335 h 43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97" h="434752">
                  <a:moveTo>
                    <a:pt x="88400" y="431335"/>
                  </a:moveTo>
                  <a:cubicBezTo>
                    <a:pt x="93559" y="409904"/>
                    <a:pt x="68556" y="262265"/>
                    <a:pt x="64587" y="193209"/>
                  </a:cubicBezTo>
                  <a:cubicBezTo>
                    <a:pt x="60618" y="124153"/>
                    <a:pt x="70143" y="45572"/>
                    <a:pt x="64587" y="16997"/>
                  </a:cubicBezTo>
                  <a:cubicBezTo>
                    <a:pt x="59031" y="-11578"/>
                    <a:pt x="41965" y="-69"/>
                    <a:pt x="31249" y="21759"/>
                  </a:cubicBezTo>
                  <a:cubicBezTo>
                    <a:pt x="20533" y="43587"/>
                    <a:pt x="-2881" y="98754"/>
                    <a:pt x="294" y="147966"/>
                  </a:cubicBezTo>
                  <a:cubicBezTo>
                    <a:pt x="3469" y="197178"/>
                    <a:pt x="20534" y="275363"/>
                    <a:pt x="33631" y="321797"/>
                  </a:cubicBezTo>
                  <a:cubicBezTo>
                    <a:pt x="46728" y="368231"/>
                    <a:pt x="83241" y="452766"/>
                    <a:pt x="88400" y="4313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06242" y="2340089"/>
              <a:ext cx="143836" cy="420234"/>
            </a:xfrm>
            <a:custGeom>
              <a:avLst/>
              <a:gdLst>
                <a:gd name="connsiteX0" fmla="*/ 142981 w 142990"/>
                <a:gd name="connsiteY0" fmla="*/ 412703 h 415538"/>
                <a:gd name="connsiteX1" fmla="*/ 64400 w 142990"/>
                <a:gd name="connsiteY1" fmla="*/ 243634 h 415538"/>
                <a:gd name="connsiteX2" fmla="*/ 50112 w 142990"/>
                <a:gd name="connsiteY2" fmla="*/ 100759 h 415538"/>
                <a:gd name="connsiteX3" fmla="*/ 71543 w 142990"/>
                <a:gd name="connsiteY3" fmla="*/ 746 h 415538"/>
                <a:gd name="connsiteX4" fmla="*/ 12012 w 142990"/>
                <a:gd name="connsiteY4" fmla="*/ 62659 h 415538"/>
                <a:gd name="connsiteX5" fmla="*/ 4868 w 142990"/>
                <a:gd name="connsiteY5" fmla="*/ 198390 h 415538"/>
                <a:gd name="connsiteX6" fmla="*/ 69162 w 142990"/>
                <a:gd name="connsiteY6" fmla="*/ 338884 h 415538"/>
                <a:gd name="connsiteX7" fmla="*/ 142981 w 142990"/>
                <a:gd name="connsiteY7" fmla="*/ 412703 h 415538"/>
                <a:gd name="connsiteX0" fmla="*/ 143827 w 143836"/>
                <a:gd name="connsiteY0" fmla="*/ 417399 h 420234"/>
                <a:gd name="connsiteX1" fmla="*/ 65246 w 143836"/>
                <a:gd name="connsiteY1" fmla="*/ 248330 h 420234"/>
                <a:gd name="connsiteX2" fmla="*/ 50958 w 143836"/>
                <a:gd name="connsiteY2" fmla="*/ 105455 h 420234"/>
                <a:gd name="connsiteX3" fmla="*/ 91439 w 143836"/>
                <a:gd name="connsiteY3" fmla="*/ 680 h 420234"/>
                <a:gd name="connsiteX4" fmla="*/ 12858 w 143836"/>
                <a:gd name="connsiteY4" fmla="*/ 67355 h 420234"/>
                <a:gd name="connsiteX5" fmla="*/ 5714 w 143836"/>
                <a:gd name="connsiteY5" fmla="*/ 203086 h 420234"/>
                <a:gd name="connsiteX6" fmla="*/ 70008 w 143836"/>
                <a:gd name="connsiteY6" fmla="*/ 343580 h 420234"/>
                <a:gd name="connsiteX7" fmla="*/ 143827 w 143836"/>
                <a:gd name="connsiteY7" fmla="*/ 417399 h 42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36" h="420234">
                  <a:moveTo>
                    <a:pt x="143827" y="417399"/>
                  </a:moveTo>
                  <a:cubicBezTo>
                    <a:pt x="143033" y="401524"/>
                    <a:pt x="80724" y="300321"/>
                    <a:pt x="65246" y="248330"/>
                  </a:cubicBezTo>
                  <a:cubicBezTo>
                    <a:pt x="49768" y="196339"/>
                    <a:pt x="46593" y="146730"/>
                    <a:pt x="50958" y="105455"/>
                  </a:cubicBezTo>
                  <a:cubicBezTo>
                    <a:pt x="55323" y="64180"/>
                    <a:pt x="97789" y="7030"/>
                    <a:pt x="91439" y="680"/>
                  </a:cubicBezTo>
                  <a:cubicBezTo>
                    <a:pt x="85089" y="-5670"/>
                    <a:pt x="27145" y="33621"/>
                    <a:pt x="12858" y="67355"/>
                  </a:cubicBezTo>
                  <a:cubicBezTo>
                    <a:pt x="-1429" y="101089"/>
                    <a:pt x="-3811" y="157048"/>
                    <a:pt x="5714" y="203086"/>
                  </a:cubicBezTo>
                  <a:cubicBezTo>
                    <a:pt x="15239" y="249123"/>
                    <a:pt x="46196" y="308258"/>
                    <a:pt x="70008" y="343580"/>
                  </a:cubicBezTo>
                  <a:cubicBezTo>
                    <a:pt x="93820" y="378902"/>
                    <a:pt x="144621" y="433274"/>
                    <a:pt x="143827" y="41739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52779" y="2353057"/>
              <a:ext cx="166214" cy="405977"/>
            </a:xfrm>
            <a:custGeom>
              <a:avLst/>
              <a:gdLst/>
              <a:ahLst/>
              <a:cxnLst/>
              <a:rect l="l" t="t" r="r" b="b"/>
              <a:pathLst>
                <a:path w="166214" h="405977">
                  <a:moveTo>
                    <a:pt x="89891" y="0"/>
                  </a:moveTo>
                  <a:cubicBezTo>
                    <a:pt x="80301" y="5244"/>
                    <a:pt x="65986" y="13242"/>
                    <a:pt x="59178" y="25208"/>
                  </a:cubicBezTo>
                  <a:cubicBezTo>
                    <a:pt x="46081" y="48227"/>
                    <a:pt x="15521" y="87518"/>
                    <a:pt x="16315" y="129983"/>
                  </a:cubicBezTo>
                  <a:cubicBezTo>
                    <a:pt x="17109" y="172448"/>
                    <a:pt x="38937" y="233963"/>
                    <a:pt x="63940" y="280001"/>
                  </a:cubicBezTo>
                  <a:cubicBezTo>
                    <a:pt x="88868" y="325900"/>
                    <a:pt x="165869" y="380084"/>
                    <a:pt x="166214" y="405977"/>
                  </a:cubicBezTo>
                  <a:cubicBezTo>
                    <a:pt x="127133" y="376356"/>
                    <a:pt x="76035" y="320046"/>
                    <a:pt x="50114" y="275403"/>
                  </a:cubicBezTo>
                  <a:cubicBezTo>
                    <a:pt x="19719" y="223055"/>
                    <a:pt x="-7722" y="169440"/>
                    <a:pt x="1988" y="105694"/>
                  </a:cubicBezTo>
                  <a:cubicBezTo>
                    <a:pt x="9756" y="54695"/>
                    <a:pt x="45897" y="22340"/>
                    <a:pt x="898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53939" y="2316265"/>
              <a:ext cx="256594" cy="32986"/>
            </a:xfrm>
            <a:custGeom>
              <a:avLst/>
              <a:gdLst/>
              <a:ahLst/>
              <a:cxnLst/>
              <a:rect l="l" t="t" r="r" b="b"/>
              <a:pathLst>
                <a:path w="256594" h="32986">
                  <a:moveTo>
                    <a:pt x="166953" y="604"/>
                  </a:moveTo>
                  <a:cubicBezTo>
                    <a:pt x="198926" y="2381"/>
                    <a:pt x="230643" y="8222"/>
                    <a:pt x="256594" y="20892"/>
                  </a:cubicBezTo>
                  <a:cubicBezTo>
                    <a:pt x="226464" y="27484"/>
                    <a:pt x="165631" y="31949"/>
                    <a:pt x="123602" y="32802"/>
                  </a:cubicBezTo>
                  <a:cubicBezTo>
                    <a:pt x="90576" y="33473"/>
                    <a:pt x="38399" y="32325"/>
                    <a:pt x="0" y="29179"/>
                  </a:cubicBezTo>
                  <a:cubicBezTo>
                    <a:pt x="6774" y="25167"/>
                    <a:pt x="14010" y="22057"/>
                    <a:pt x="21307" y="19127"/>
                  </a:cubicBezTo>
                  <a:cubicBezTo>
                    <a:pt x="50225" y="7518"/>
                    <a:pt x="109011" y="-2615"/>
                    <a:pt x="166953" y="60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00"/>
                </a:gs>
                <a:gs pos="0">
                  <a:srgbClr val="FFFF99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54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45306" y="2771775"/>
              <a:ext cx="85725" cy="38100"/>
            </a:xfrm>
            <a:custGeom>
              <a:avLst/>
              <a:gdLst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69057 w 85725"/>
                <a:gd name="connsiteY2" fmla="*/ 30956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78582 w 85725"/>
                <a:gd name="connsiteY2" fmla="*/ 38100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38100">
                  <a:moveTo>
                    <a:pt x="0" y="2381"/>
                  </a:moveTo>
                  <a:lnTo>
                    <a:pt x="16669" y="38100"/>
                  </a:lnTo>
                  <a:lnTo>
                    <a:pt x="78582" y="38100"/>
                  </a:lnTo>
                  <a:lnTo>
                    <a:pt x="85725" y="0"/>
                  </a:lnTo>
                  <a:lnTo>
                    <a:pt x="0" y="23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accent6"/>
                </a:gs>
                <a:gs pos="53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127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66496" y="2842018"/>
              <a:ext cx="48203" cy="22860"/>
            </a:xfrm>
            <a:custGeom>
              <a:avLst/>
              <a:gdLst>
                <a:gd name="connsiteX0" fmla="*/ 2381 w 230981"/>
                <a:gd name="connsiteY0" fmla="*/ 14288 h 109538"/>
                <a:gd name="connsiteX1" fmla="*/ 0 w 230981"/>
                <a:gd name="connsiteY1" fmla="*/ 104775 h 109538"/>
                <a:gd name="connsiteX2" fmla="*/ 116681 w 230981"/>
                <a:gd name="connsiteY2" fmla="*/ 109538 h 109538"/>
                <a:gd name="connsiteX3" fmla="*/ 230981 w 230981"/>
                <a:gd name="connsiteY3" fmla="*/ 95250 h 109538"/>
                <a:gd name="connsiteX4" fmla="*/ 211931 w 230981"/>
                <a:gd name="connsiteY4" fmla="*/ 0 h 109538"/>
                <a:gd name="connsiteX5" fmla="*/ 109538 w 230981"/>
                <a:gd name="connsiteY5" fmla="*/ 11907 h 109538"/>
                <a:gd name="connsiteX6" fmla="*/ 2381 w 230981"/>
                <a:gd name="connsiteY6" fmla="*/ 1428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81" h="109538">
                  <a:moveTo>
                    <a:pt x="2381" y="14288"/>
                  </a:moveTo>
                  <a:cubicBezTo>
                    <a:pt x="1587" y="44450"/>
                    <a:pt x="794" y="74613"/>
                    <a:pt x="0" y="104775"/>
                  </a:cubicBezTo>
                  <a:lnTo>
                    <a:pt x="116681" y="109538"/>
                  </a:lnTo>
                  <a:lnTo>
                    <a:pt x="230981" y="95250"/>
                  </a:lnTo>
                  <a:lnTo>
                    <a:pt x="211931" y="0"/>
                  </a:lnTo>
                  <a:lnTo>
                    <a:pt x="109538" y="11907"/>
                  </a:lnTo>
                  <a:lnTo>
                    <a:pt x="2381" y="14288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00000"/>
                </a:gs>
                <a:gs pos="60000">
                  <a:srgbClr val="800000"/>
                </a:gs>
                <a:gs pos="42000">
                  <a:schemeClr val="accent6"/>
                </a:gs>
                <a:gs pos="0">
                  <a:srgbClr val="FFC000"/>
                </a:gs>
              </a:gsLst>
              <a:lin ang="105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0368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8"/>
          <p:cNvSpPr/>
          <p:nvPr/>
        </p:nvSpPr>
        <p:spPr>
          <a:xfrm>
            <a:off x="1504188" y="4495420"/>
            <a:ext cx="1929384" cy="1289191"/>
          </a:xfrm>
          <a:custGeom>
            <a:avLst/>
            <a:gdLst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54538 h 854538"/>
              <a:gd name="connsiteX1" fmla="*/ 0 w 1929384"/>
              <a:gd name="connsiteY1" fmla="*/ 324186 h 854538"/>
              <a:gd name="connsiteX2" fmla="*/ 155448 w 1929384"/>
              <a:gd name="connsiteY2" fmla="*/ 452202 h 854538"/>
              <a:gd name="connsiteX3" fmla="*/ 347472 w 1929384"/>
              <a:gd name="connsiteY3" fmla="*/ 721950 h 854538"/>
              <a:gd name="connsiteX4" fmla="*/ 672084 w 1929384"/>
              <a:gd name="connsiteY4" fmla="*/ 749382 h 854538"/>
              <a:gd name="connsiteX5" fmla="*/ 1133856 w 1929384"/>
              <a:gd name="connsiteY5" fmla="*/ 205314 h 854538"/>
              <a:gd name="connsiteX6" fmla="*/ 1431036 w 1929384"/>
              <a:gd name="connsiteY6" fmla="*/ 13290 h 854538"/>
              <a:gd name="connsiteX7" fmla="*/ 1700784 w 1929384"/>
              <a:gd name="connsiteY7" fmla="*/ 214458 h 854538"/>
              <a:gd name="connsiteX8" fmla="*/ 1920240 w 1929384"/>
              <a:gd name="connsiteY8" fmla="*/ 502494 h 854538"/>
              <a:gd name="connsiteX9" fmla="*/ 1929384 w 1929384"/>
              <a:gd name="connsiteY9" fmla="*/ 849966 h 854538"/>
              <a:gd name="connsiteX10" fmla="*/ 0 w 1929384"/>
              <a:gd name="connsiteY10" fmla="*/ 854538 h 854538"/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54538 h 854538"/>
              <a:gd name="connsiteX1" fmla="*/ 0 w 1929384"/>
              <a:gd name="connsiteY1" fmla="*/ 324186 h 854538"/>
              <a:gd name="connsiteX2" fmla="*/ 155448 w 1929384"/>
              <a:gd name="connsiteY2" fmla="*/ 452202 h 854538"/>
              <a:gd name="connsiteX3" fmla="*/ 347472 w 1929384"/>
              <a:gd name="connsiteY3" fmla="*/ 721950 h 854538"/>
              <a:gd name="connsiteX4" fmla="*/ 672084 w 1929384"/>
              <a:gd name="connsiteY4" fmla="*/ 749382 h 854538"/>
              <a:gd name="connsiteX5" fmla="*/ 1133856 w 1929384"/>
              <a:gd name="connsiteY5" fmla="*/ 205314 h 854538"/>
              <a:gd name="connsiteX6" fmla="*/ 1431036 w 1929384"/>
              <a:gd name="connsiteY6" fmla="*/ 13290 h 854538"/>
              <a:gd name="connsiteX7" fmla="*/ 1700784 w 1929384"/>
              <a:gd name="connsiteY7" fmla="*/ 214458 h 854538"/>
              <a:gd name="connsiteX8" fmla="*/ 1920240 w 1929384"/>
              <a:gd name="connsiteY8" fmla="*/ 502494 h 854538"/>
              <a:gd name="connsiteX9" fmla="*/ 1929384 w 1929384"/>
              <a:gd name="connsiteY9" fmla="*/ 849966 h 854538"/>
              <a:gd name="connsiteX10" fmla="*/ 0 w 1929384"/>
              <a:gd name="connsiteY10" fmla="*/ 854538 h 854538"/>
              <a:gd name="connsiteX0" fmla="*/ 0 w 1929384"/>
              <a:gd name="connsiteY0" fmla="*/ 841371 h 841371"/>
              <a:gd name="connsiteX1" fmla="*/ 0 w 1929384"/>
              <a:gd name="connsiteY1" fmla="*/ 311019 h 841371"/>
              <a:gd name="connsiteX2" fmla="*/ 155448 w 1929384"/>
              <a:gd name="connsiteY2" fmla="*/ 439035 h 841371"/>
              <a:gd name="connsiteX3" fmla="*/ 347472 w 1929384"/>
              <a:gd name="connsiteY3" fmla="*/ 708783 h 841371"/>
              <a:gd name="connsiteX4" fmla="*/ 672084 w 1929384"/>
              <a:gd name="connsiteY4" fmla="*/ 736215 h 841371"/>
              <a:gd name="connsiteX5" fmla="*/ 1133856 w 1929384"/>
              <a:gd name="connsiteY5" fmla="*/ 192147 h 841371"/>
              <a:gd name="connsiteX6" fmla="*/ 1431036 w 1929384"/>
              <a:gd name="connsiteY6" fmla="*/ 123 h 841371"/>
              <a:gd name="connsiteX7" fmla="*/ 1700784 w 1929384"/>
              <a:gd name="connsiteY7" fmla="*/ 201291 h 841371"/>
              <a:gd name="connsiteX8" fmla="*/ 1920240 w 1929384"/>
              <a:gd name="connsiteY8" fmla="*/ 489327 h 841371"/>
              <a:gd name="connsiteX9" fmla="*/ 1929384 w 1929384"/>
              <a:gd name="connsiteY9" fmla="*/ 836799 h 841371"/>
              <a:gd name="connsiteX10" fmla="*/ 0 w 1929384"/>
              <a:gd name="connsiteY10" fmla="*/ 841371 h 841371"/>
              <a:gd name="connsiteX0" fmla="*/ 0 w 1929384"/>
              <a:gd name="connsiteY0" fmla="*/ 813966 h 813966"/>
              <a:gd name="connsiteX1" fmla="*/ 0 w 1929384"/>
              <a:gd name="connsiteY1" fmla="*/ 283614 h 813966"/>
              <a:gd name="connsiteX2" fmla="*/ 155448 w 1929384"/>
              <a:gd name="connsiteY2" fmla="*/ 411630 h 813966"/>
              <a:gd name="connsiteX3" fmla="*/ 347472 w 1929384"/>
              <a:gd name="connsiteY3" fmla="*/ 681378 h 813966"/>
              <a:gd name="connsiteX4" fmla="*/ 672084 w 1929384"/>
              <a:gd name="connsiteY4" fmla="*/ 708810 h 813966"/>
              <a:gd name="connsiteX5" fmla="*/ 1133856 w 1929384"/>
              <a:gd name="connsiteY5" fmla="*/ 164742 h 813966"/>
              <a:gd name="connsiteX6" fmla="*/ 1426464 w 1929384"/>
              <a:gd name="connsiteY6" fmla="*/ 150 h 813966"/>
              <a:gd name="connsiteX7" fmla="*/ 1700784 w 1929384"/>
              <a:gd name="connsiteY7" fmla="*/ 173886 h 813966"/>
              <a:gd name="connsiteX8" fmla="*/ 1920240 w 1929384"/>
              <a:gd name="connsiteY8" fmla="*/ 461922 h 813966"/>
              <a:gd name="connsiteX9" fmla="*/ 1929384 w 1929384"/>
              <a:gd name="connsiteY9" fmla="*/ 809394 h 813966"/>
              <a:gd name="connsiteX10" fmla="*/ 0 w 1929384"/>
              <a:gd name="connsiteY10" fmla="*/ 813966 h 813966"/>
              <a:gd name="connsiteX0" fmla="*/ 0 w 1929384"/>
              <a:gd name="connsiteY0" fmla="*/ 832234 h 832234"/>
              <a:gd name="connsiteX1" fmla="*/ 0 w 1929384"/>
              <a:gd name="connsiteY1" fmla="*/ 301882 h 832234"/>
              <a:gd name="connsiteX2" fmla="*/ 155448 w 1929384"/>
              <a:gd name="connsiteY2" fmla="*/ 429898 h 832234"/>
              <a:gd name="connsiteX3" fmla="*/ 347472 w 1929384"/>
              <a:gd name="connsiteY3" fmla="*/ 699646 h 832234"/>
              <a:gd name="connsiteX4" fmla="*/ 672084 w 1929384"/>
              <a:gd name="connsiteY4" fmla="*/ 727078 h 832234"/>
              <a:gd name="connsiteX5" fmla="*/ 1133856 w 1929384"/>
              <a:gd name="connsiteY5" fmla="*/ 183010 h 832234"/>
              <a:gd name="connsiteX6" fmla="*/ 1421892 w 1929384"/>
              <a:gd name="connsiteY6" fmla="*/ 130 h 832234"/>
              <a:gd name="connsiteX7" fmla="*/ 1700784 w 1929384"/>
              <a:gd name="connsiteY7" fmla="*/ 192154 h 832234"/>
              <a:gd name="connsiteX8" fmla="*/ 1920240 w 1929384"/>
              <a:gd name="connsiteY8" fmla="*/ 480190 h 832234"/>
              <a:gd name="connsiteX9" fmla="*/ 1929384 w 1929384"/>
              <a:gd name="connsiteY9" fmla="*/ 827662 h 832234"/>
              <a:gd name="connsiteX10" fmla="*/ 0 w 1929384"/>
              <a:gd name="connsiteY10" fmla="*/ 832234 h 832234"/>
              <a:gd name="connsiteX0" fmla="*/ 0 w 1929384"/>
              <a:gd name="connsiteY0" fmla="*/ 832196 h 832196"/>
              <a:gd name="connsiteX1" fmla="*/ 0 w 1929384"/>
              <a:gd name="connsiteY1" fmla="*/ 301844 h 832196"/>
              <a:gd name="connsiteX2" fmla="*/ 155448 w 1929384"/>
              <a:gd name="connsiteY2" fmla="*/ 429860 h 832196"/>
              <a:gd name="connsiteX3" fmla="*/ 347472 w 1929384"/>
              <a:gd name="connsiteY3" fmla="*/ 699608 h 832196"/>
              <a:gd name="connsiteX4" fmla="*/ 672084 w 1929384"/>
              <a:gd name="connsiteY4" fmla="*/ 72704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301844 h 832196"/>
              <a:gd name="connsiteX2" fmla="*/ 155448 w 1929384"/>
              <a:gd name="connsiteY2" fmla="*/ 429860 h 832196"/>
              <a:gd name="connsiteX3" fmla="*/ 347472 w 1929384"/>
              <a:gd name="connsiteY3" fmla="*/ 699608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301844 h 832196"/>
              <a:gd name="connsiteX2" fmla="*/ 155448 w 1929384"/>
              <a:gd name="connsiteY2" fmla="*/ 429860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301844 h 832196"/>
              <a:gd name="connsiteX2" fmla="*/ 155448 w 1929384"/>
              <a:gd name="connsiteY2" fmla="*/ 429860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301844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9144 w 1938528"/>
              <a:gd name="connsiteY0" fmla="*/ 832196 h 832196"/>
              <a:gd name="connsiteX1" fmla="*/ 0 w 1938528"/>
              <a:gd name="connsiteY1" fmla="*/ 320132 h 832196"/>
              <a:gd name="connsiteX2" fmla="*/ 210312 w 1938528"/>
              <a:gd name="connsiteY2" fmla="*/ 471008 h 832196"/>
              <a:gd name="connsiteX3" fmla="*/ 393192 w 1938528"/>
              <a:gd name="connsiteY3" fmla="*/ 708752 h 832196"/>
              <a:gd name="connsiteX4" fmla="*/ 690372 w 1938528"/>
              <a:gd name="connsiteY4" fmla="*/ 704180 h 832196"/>
              <a:gd name="connsiteX5" fmla="*/ 1110996 w 1938528"/>
              <a:gd name="connsiteY5" fmla="*/ 214976 h 832196"/>
              <a:gd name="connsiteX6" fmla="*/ 1431036 w 1938528"/>
              <a:gd name="connsiteY6" fmla="*/ 92 h 832196"/>
              <a:gd name="connsiteX7" fmla="*/ 1709928 w 1938528"/>
              <a:gd name="connsiteY7" fmla="*/ 192116 h 832196"/>
              <a:gd name="connsiteX8" fmla="*/ 1929384 w 1938528"/>
              <a:gd name="connsiteY8" fmla="*/ 480152 h 832196"/>
              <a:gd name="connsiteX9" fmla="*/ 1938528 w 1938528"/>
              <a:gd name="connsiteY9" fmla="*/ 827624 h 832196"/>
              <a:gd name="connsiteX10" fmla="*/ 9144 w 1938528"/>
              <a:gd name="connsiteY10" fmla="*/ 832196 h 832196"/>
              <a:gd name="connsiteX0" fmla="*/ 0 w 1929384"/>
              <a:gd name="connsiteY0" fmla="*/ 832196 h 832196"/>
              <a:gd name="connsiteX1" fmla="*/ 13716 w 1929384"/>
              <a:gd name="connsiteY1" fmla="*/ 329276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329276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329276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297272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297272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297272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705941 w 1929384"/>
              <a:gd name="connsiteY4" fmla="*/ 712159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297272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705941 w 1929384"/>
              <a:gd name="connsiteY4" fmla="*/ 712159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297272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705941 w 1929384"/>
              <a:gd name="connsiteY4" fmla="*/ 712159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0 h 832190"/>
              <a:gd name="connsiteX1" fmla="*/ 0 w 1929384"/>
              <a:gd name="connsiteY1" fmla="*/ 297266 h 832190"/>
              <a:gd name="connsiteX2" fmla="*/ 201168 w 1929384"/>
              <a:gd name="connsiteY2" fmla="*/ 471002 h 832190"/>
              <a:gd name="connsiteX3" fmla="*/ 384048 w 1929384"/>
              <a:gd name="connsiteY3" fmla="*/ 708746 h 832190"/>
              <a:gd name="connsiteX4" fmla="*/ 705941 w 1929384"/>
              <a:gd name="connsiteY4" fmla="*/ 712153 h 832190"/>
              <a:gd name="connsiteX5" fmla="*/ 1101852 w 1929384"/>
              <a:gd name="connsiteY5" fmla="*/ 214970 h 832190"/>
              <a:gd name="connsiteX6" fmla="*/ 1421892 w 1929384"/>
              <a:gd name="connsiteY6" fmla="*/ 86 h 832190"/>
              <a:gd name="connsiteX7" fmla="*/ 1700784 w 1929384"/>
              <a:gd name="connsiteY7" fmla="*/ 192110 h 832190"/>
              <a:gd name="connsiteX8" fmla="*/ 1920240 w 1929384"/>
              <a:gd name="connsiteY8" fmla="*/ 432273 h 832190"/>
              <a:gd name="connsiteX9" fmla="*/ 1929384 w 1929384"/>
              <a:gd name="connsiteY9" fmla="*/ 827618 h 832190"/>
              <a:gd name="connsiteX10" fmla="*/ 0 w 1929384"/>
              <a:gd name="connsiteY10" fmla="*/ 832190 h 832190"/>
              <a:gd name="connsiteX0" fmla="*/ 0 w 1929384"/>
              <a:gd name="connsiteY0" fmla="*/ 832442 h 832442"/>
              <a:gd name="connsiteX1" fmla="*/ 0 w 1929384"/>
              <a:gd name="connsiteY1" fmla="*/ 297518 h 832442"/>
              <a:gd name="connsiteX2" fmla="*/ 201168 w 1929384"/>
              <a:gd name="connsiteY2" fmla="*/ 471254 h 832442"/>
              <a:gd name="connsiteX3" fmla="*/ 384048 w 1929384"/>
              <a:gd name="connsiteY3" fmla="*/ 708998 h 832442"/>
              <a:gd name="connsiteX4" fmla="*/ 705941 w 1929384"/>
              <a:gd name="connsiteY4" fmla="*/ 712405 h 832442"/>
              <a:gd name="connsiteX5" fmla="*/ 1101852 w 1929384"/>
              <a:gd name="connsiteY5" fmla="*/ 215222 h 832442"/>
              <a:gd name="connsiteX6" fmla="*/ 1421892 w 1929384"/>
              <a:gd name="connsiteY6" fmla="*/ 338 h 832442"/>
              <a:gd name="connsiteX7" fmla="*/ 1706963 w 1929384"/>
              <a:gd name="connsiteY7" fmla="*/ 172415 h 832442"/>
              <a:gd name="connsiteX8" fmla="*/ 1920240 w 1929384"/>
              <a:gd name="connsiteY8" fmla="*/ 432525 h 832442"/>
              <a:gd name="connsiteX9" fmla="*/ 1929384 w 1929384"/>
              <a:gd name="connsiteY9" fmla="*/ 827870 h 832442"/>
              <a:gd name="connsiteX10" fmla="*/ 0 w 1929384"/>
              <a:gd name="connsiteY10" fmla="*/ 832442 h 83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9384" h="832442">
                <a:moveTo>
                  <a:pt x="0" y="832442"/>
                </a:moveTo>
                <a:lnTo>
                  <a:pt x="0" y="297518"/>
                </a:lnTo>
                <a:cubicBezTo>
                  <a:pt x="112776" y="367622"/>
                  <a:pt x="137160" y="402674"/>
                  <a:pt x="201168" y="471254"/>
                </a:cubicBezTo>
                <a:cubicBezTo>
                  <a:pt x="265176" y="539834"/>
                  <a:pt x="299919" y="668806"/>
                  <a:pt x="384048" y="708998"/>
                </a:cubicBezTo>
                <a:cubicBezTo>
                  <a:pt x="468177" y="749190"/>
                  <a:pt x="635734" y="770765"/>
                  <a:pt x="705941" y="712405"/>
                </a:cubicBezTo>
                <a:cubicBezTo>
                  <a:pt x="776148" y="654045"/>
                  <a:pt x="982527" y="333900"/>
                  <a:pt x="1101852" y="215222"/>
                </a:cubicBezTo>
                <a:cubicBezTo>
                  <a:pt x="1221177" y="96544"/>
                  <a:pt x="1321040" y="7473"/>
                  <a:pt x="1421892" y="338"/>
                </a:cubicBezTo>
                <a:cubicBezTo>
                  <a:pt x="1522744" y="-6797"/>
                  <a:pt x="1623905" y="100384"/>
                  <a:pt x="1706963" y="172415"/>
                </a:cubicBezTo>
                <a:cubicBezTo>
                  <a:pt x="1790021" y="244446"/>
                  <a:pt x="1847088" y="336513"/>
                  <a:pt x="1920240" y="432525"/>
                </a:cubicBezTo>
                <a:lnTo>
                  <a:pt x="1929384" y="827870"/>
                </a:lnTo>
                <a:lnTo>
                  <a:pt x="0" y="832442"/>
                </a:ln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chemeClr val="accent5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365133" y="659297"/>
            <a:ext cx="980520" cy="2474162"/>
            <a:chOff x="612639" y="2070208"/>
            <a:chExt cx="980520" cy="3425303"/>
          </a:xfrm>
        </p:grpSpPr>
        <p:cxnSp>
          <p:nvCxnSpPr>
            <p:cNvPr id="133" name="Straight Arrow Connector 132"/>
            <p:cNvCxnSpPr/>
            <p:nvPr/>
          </p:nvCxnSpPr>
          <p:spPr>
            <a:xfrm flipV="1">
              <a:off x="1087702" y="2528874"/>
              <a:ext cx="0" cy="2966637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612639" y="2070208"/>
                  <a:ext cx="980520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2070208"/>
                  <a:ext cx="980520" cy="369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5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341911" y="2720340"/>
            <a:ext cx="4821345" cy="903461"/>
            <a:chOff x="959695" y="5006192"/>
            <a:chExt cx="4821345" cy="9034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342184" y="5006192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2184" y="5006192"/>
                  <a:ext cx="43885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/>
            <p:nvPr/>
          </p:nvCxnSpPr>
          <p:spPr>
            <a:xfrm>
              <a:off x="9596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FToC</a:t>
            </a:r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Integration “undoes” differentiation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41911" y="5574268"/>
            <a:ext cx="4897545" cy="902732"/>
            <a:chOff x="959695" y="5006921"/>
            <a:chExt cx="4897545" cy="902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384" y="5006921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384" y="5006921"/>
                  <a:ext cx="43885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>
              <a:off x="9596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5133" y="3657601"/>
            <a:ext cx="980520" cy="2743207"/>
            <a:chOff x="612639" y="2152760"/>
            <a:chExt cx="980520" cy="3797775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087702" y="3313187"/>
              <a:ext cx="0" cy="2637348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12639" y="2152760"/>
                  <a:ext cx="980520" cy="10805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 dirty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2152760"/>
                  <a:ext cx="980520" cy="108059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1318568" y="2783466"/>
            <a:ext cx="371447" cy="3464934"/>
            <a:chOff x="1318568" y="2783466"/>
            <a:chExt cx="371447" cy="3464934"/>
          </a:xfrm>
        </p:grpSpPr>
        <p:grpSp>
          <p:nvGrpSpPr>
            <p:cNvPr id="13" name="Group 12"/>
            <p:cNvGrpSpPr/>
            <p:nvPr/>
          </p:nvGrpSpPr>
          <p:grpSpPr>
            <a:xfrm>
              <a:off x="1318568" y="2783466"/>
              <a:ext cx="371447" cy="633620"/>
              <a:chOff x="1872823" y="5092510"/>
              <a:chExt cx="371447" cy="6336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872823" y="5356798"/>
                    <a:ext cx="3714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solidFill>
                        <a:srgbClr val="00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2823" y="5356798"/>
                    <a:ext cx="371447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/>
              <p:cNvCxnSpPr/>
              <p:nvPr/>
            </p:nvCxnSpPr>
            <p:spPr>
              <a:xfrm>
                <a:off x="2061586" y="5092510"/>
                <a:ext cx="0" cy="282809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1318568" y="5614780"/>
              <a:ext cx="371447" cy="633620"/>
              <a:chOff x="1872823" y="5421846"/>
              <a:chExt cx="371447" cy="6336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872823" y="5686134"/>
                    <a:ext cx="3714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solidFill>
                        <a:srgbClr val="00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2823" y="5686134"/>
                    <a:ext cx="371447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Connector 49"/>
              <p:cNvCxnSpPr/>
              <p:nvPr/>
            </p:nvCxnSpPr>
            <p:spPr>
              <a:xfrm>
                <a:off x="2061586" y="5421846"/>
                <a:ext cx="0" cy="282809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3276600" y="2797935"/>
            <a:ext cx="370977" cy="3450465"/>
            <a:chOff x="3276600" y="2797935"/>
            <a:chExt cx="370977" cy="3450465"/>
          </a:xfrm>
        </p:grpSpPr>
        <p:grpSp>
          <p:nvGrpSpPr>
            <p:cNvPr id="17" name="Group 16"/>
            <p:cNvGrpSpPr/>
            <p:nvPr/>
          </p:nvGrpSpPr>
          <p:grpSpPr>
            <a:xfrm>
              <a:off x="3276600" y="2797935"/>
              <a:ext cx="367665" cy="633620"/>
              <a:chOff x="2363464" y="5244923"/>
              <a:chExt cx="367665" cy="6336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363464" y="5509211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3464" y="5509211"/>
                    <a:ext cx="367665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/>
              <p:cNvCxnSpPr/>
              <p:nvPr/>
            </p:nvCxnSpPr>
            <p:spPr>
              <a:xfrm>
                <a:off x="2515367" y="5244923"/>
                <a:ext cx="0" cy="28281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279912" y="5614780"/>
              <a:ext cx="367665" cy="633620"/>
              <a:chOff x="2366776" y="5559790"/>
              <a:chExt cx="367665" cy="6336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366776" y="5824078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6776" y="5824078"/>
                    <a:ext cx="367665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Connector 52"/>
              <p:cNvCxnSpPr/>
              <p:nvPr/>
            </p:nvCxnSpPr>
            <p:spPr>
              <a:xfrm>
                <a:off x="2515367" y="5559790"/>
                <a:ext cx="0" cy="28281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Freeform 53"/>
          <p:cNvSpPr/>
          <p:nvPr/>
        </p:nvSpPr>
        <p:spPr>
          <a:xfrm>
            <a:off x="416288" y="4496060"/>
            <a:ext cx="4228492" cy="1685487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2626170"/>
              <a:gd name="connsiteX1" fmla="*/ 520942 w 3909205"/>
              <a:gd name="connsiteY1" fmla="*/ 2319876 h 2626170"/>
              <a:gd name="connsiteX2" fmla="*/ 1359562 w 3909205"/>
              <a:gd name="connsiteY2" fmla="*/ 1622737 h 2626170"/>
              <a:gd name="connsiteX3" fmla="*/ 2994805 w 3909205"/>
              <a:gd name="connsiteY3" fmla="*/ 1970467 h 2626170"/>
              <a:gd name="connsiteX4" fmla="*/ 3909205 w 3909205"/>
              <a:gd name="connsiteY4" fmla="*/ 0 h 2626170"/>
              <a:gd name="connsiteX0" fmla="*/ 0 w 3909205"/>
              <a:gd name="connsiteY0" fmla="*/ 2626170 h 2626170"/>
              <a:gd name="connsiteX1" fmla="*/ 1359562 w 3909205"/>
              <a:gd name="connsiteY1" fmla="*/ 1622737 h 2626170"/>
              <a:gd name="connsiteX2" fmla="*/ 2994805 w 3909205"/>
              <a:gd name="connsiteY2" fmla="*/ 1970467 h 2626170"/>
              <a:gd name="connsiteX3" fmla="*/ 3909205 w 3909205"/>
              <a:gd name="connsiteY3" fmla="*/ 0 h 2626170"/>
              <a:gd name="connsiteX0" fmla="*/ 0 w 3844811"/>
              <a:gd name="connsiteY0" fmla="*/ 3025415 h 3025415"/>
              <a:gd name="connsiteX1" fmla="*/ 1295168 w 3844811"/>
              <a:gd name="connsiteY1" fmla="*/ 1622737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3059200 w 4025116"/>
              <a:gd name="connsiteY2" fmla="*/ 2073498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52872 w 4074115"/>
              <a:gd name="connsiteY1" fmla="*/ 1263622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802113 w 4074115"/>
              <a:gd name="connsiteY1" fmla="*/ 724488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802113 w 4074115"/>
              <a:gd name="connsiteY1" fmla="*/ 724488 h 3361946"/>
              <a:gd name="connsiteX2" fmla="*/ 3311414 w 4074115"/>
              <a:gd name="connsiteY2" fmla="*/ 2613234 h 3361946"/>
              <a:gd name="connsiteX3" fmla="*/ 4074115 w 4074115"/>
              <a:gd name="connsiteY3" fmla="*/ 0 h 3361946"/>
              <a:gd name="connsiteX0" fmla="*/ 0 w 4159864"/>
              <a:gd name="connsiteY0" fmla="*/ 3512905 h 3512905"/>
              <a:gd name="connsiteX1" fmla="*/ 1802113 w 4159864"/>
              <a:gd name="connsiteY1" fmla="*/ 875447 h 3512905"/>
              <a:gd name="connsiteX2" fmla="*/ 3311414 w 4159864"/>
              <a:gd name="connsiteY2" fmla="*/ 2764193 h 3512905"/>
              <a:gd name="connsiteX3" fmla="*/ 4159864 w 4159864"/>
              <a:gd name="connsiteY3" fmla="*/ 0 h 3512905"/>
              <a:gd name="connsiteX0" fmla="*/ 0 w 4159864"/>
              <a:gd name="connsiteY0" fmla="*/ 3512905 h 3512905"/>
              <a:gd name="connsiteX1" fmla="*/ 1802113 w 4159864"/>
              <a:gd name="connsiteY1" fmla="*/ 875447 h 3512905"/>
              <a:gd name="connsiteX2" fmla="*/ 3311414 w 4159864"/>
              <a:gd name="connsiteY2" fmla="*/ 2764193 h 3512905"/>
              <a:gd name="connsiteX3" fmla="*/ 4159864 w 4159864"/>
              <a:gd name="connsiteY3" fmla="*/ 0 h 3512905"/>
              <a:gd name="connsiteX0" fmla="*/ 0 w 4159864"/>
              <a:gd name="connsiteY0" fmla="*/ 3589919 h 3589919"/>
              <a:gd name="connsiteX1" fmla="*/ 2194108 w 4159864"/>
              <a:gd name="connsiteY1" fmla="*/ 3587 h 3589919"/>
              <a:gd name="connsiteX2" fmla="*/ 3311414 w 4159864"/>
              <a:gd name="connsiteY2" fmla="*/ 2841207 h 3589919"/>
              <a:gd name="connsiteX3" fmla="*/ 4159864 w 4159864"/>
              <a:gd name="connsiteY3" fmla="*/ 77014 h 3589919"/>
              <a:gd name="connsiteX0" fmla="*/ 0 w 4159864"/>
              <a:gd name="connsiteY0" fmla="*/ 3607624 h 3607624"/>
              <a:gd name="connsiteX1" fmla="*/ 2194108 w 4159864"/>
              <a:gd name="connsiteY1" fmla="*/ 21292 h 3607624"/>
              <a:gd name="connsiteX2" fmla="*/ 3311414 w 4159864"/>
              <a:gd name="connsiteY2" fmla="*/ 2858912 h 3607624"/>
              <a:gd name="connsiteX3" fmla="*/ 4159864 w 4159864"/>
              <a:gd name="connsiteY3" fmla="*/ 94719 h 3607624"/>
              <a:gd name="connsiteX0" fmla="*/ 0 w 4159864"/>
              <a:gd name="connsiteY0" fmla="*/ 3588379 h 3588379"/>
              <a:gd name="connsiteX1" fmla="*/ 2194108 w 4159864"/>
              <a:gd name="connsiteY1" fmla="*/ 2047 h 3588379"/>
              <a:gd name="connsiteX2" fmla="*/ 3593160 w 4159864"/>
              <a:gd name="connsiteY2" fmla="*/ 3012189 h 3588379"/>
              <a:gd name="connsiteX3" fmla="*/ 4159864 w 4159864"/>
              <a:gd name="connsiteY3" fmla="*/ 75474 h 3588379"/>
              <a:gd name="connsiteX0" fmla="*/ 0 w 4159864"/>
              <a:gd name="connsiteY0" fmla="*/ 3609929 h 3609929"/>
              <a:gd name="connsiteX1" fmla="*/ 2635101 w 4159864"/>
              <a:gd name="connsiteY1" fmla="*/ 2032 h 3609929"/>
              <a:gd name="connsiteX2" fmla="*/ 3593160 w 4159864"/>
              <a:gd name="connsiteY2" fmla="*/ 3033739 h 3609929"/>
              <a:gd name="connsiteX3" fmla="*/ 4159864 w 4159864"/>
              <a:gd name="connsiteY3" fmla="*/ 97024 h 3609929"/>
              <a:gd name="connsiteX0" fmla="*/ 0 w 4159864"/>
              <a:gd name="connsiteY0" fmla="*/ 3609931 h 3609931"/>
              <a:gd name="connsiteX1" fmla="*/ 2635101 w 4159864"/>
              <a:gd name="connsiteY1" fmla="*/ 2034 h 3609931"/>
              <a:gd name="connsiteX2" fmla="*/ 3593160 w 4159864"/>
              <a:gd name="connsiteY2" fmla="*/ 3033741 h 3609931"/>
              <a:gd name="connsiteX3" fmla="*/ 4159864 w 4159864"/>
              <a:gd name="connsiteY3" fmla="*/ 97026 h 3609931"/>
              <a:gd name="connsiteX0" fmla="*/ 0 w 4098616"/>
              <a:gd name="connsiteY0" fmla="*/ 3609931 h 3609931"/>
              <a:gd name="connsiteX1" fmla="*/ 2573853 w 4098616"/>
              <a:gd name="connsiteY1" fmla="*/ 2034 h 3609931"/>
              <a:gd name="connsiteX2" fmla="*/ 3531912 w 4098616"/>
              <a:gd name="connsiteY2" fmla="*/ 3033741 h 3609931"/>
              <a:gd name="connsiteX3" fmla="*/ 4098616 w 4098616"/>
              <a:gd name="connsiteY3" fmla="*/ 97026 h 3609931"/>
              <a:gd name="connsiteX0" fmla="*/ 0 w 4098616"/>
              <a:gd name="connsiteY0" fmla="*/ 3609931 h 3609931"/>
              <a:gd name="connsiteX1" fmla="*/ 2573853 w 4098616"/>
              <a:gd name="connsiteY1" fmla="*/ 2034 h 3609931"/>
              <a:gd name="connsiteX2" fmla="*/ 3531912 w 4098616"/>
              <a:gd name="connsiteY2" fmla="*/ 3033741 h 3609931"/>
              <a:gd name="connsiteX3" fmla="*/ 4098616 w 4098616"/>
              <a:gd name="connsiteY3" fmla="*/ 97026 h 3609931"/>
              <a:gd name="connsiteX0" fmla="*/ 0 w 4098616"/>
              <a:gd name="connsiteY0" fmla="*/ 3512904 h 3512904"/>
              <a:gd name="connsiteX1" fmla="*/ 1936862 w 4098616"/>
              <a:gd name="connsiteY1" fmla="*/ 1197001 h 3512904"/>
              <a:gd name="connsiteX2" fmla="*/ 3531912 w 4098616"/>
              <a:gd name="connsiteY2" fmla="*/ 2936714 h 3512904"/>
              <a:gd name="connsiteX3" fmla="*/ 4098616 w 4098616"/>
              <a:gd name="connsiteY3" fmla="*/ -1 h 3512904"/>
              <a:gd name="connsiteX0" fmla="*/ 0 w 4098616"/>
              <a:gd name="connsiteY0" fmla="*/ 3512906 h 3512906"/>
              <a:gd name="connsiteX1" fmla="*/ 1936862 w 4098616"/>
              <a:gd name="connsiteY1" fmla="*/ 1197003 h 3512906"/>
              <a:gd name="connsiteX2" fmla="*/ 3531912 w 4098616"/>
              <a:gd name="connsiteY2" fmla="*/ 2936716 h 3512906"/>
              <a:gd name="connsiteX3" fmla="*/ 4098616 w 4098616"/>
              <a:gd name="connsiteY3" fmla="*/ 1 h 3512906"/>
              <a:gd name="connsiteX0" fmla="*/ 0 w 4098616"/>
              <a:gd name="connsiteY0" fmla="*/ 3512904 h 3512904"/>
              <a:gd name="connsiteX1" fmla="*/ 1936862 w 4098616"/>
              <a:gd name="connsiteY1" fmla="*/ 1197001 h 3512904"/>
              <a:gd name="connsiteX2" fmla="*/ 3531912 w 4098616"/>
              <a:gd name="connsiteY2" fmla="*/ 2936714 h 3512904"/>
              <a:gd name="connsiteX3" fmla="*/ 4098616 w 4098616"/>
              <a:gd name="connsiteY3" fmla="*/ -1 h 3512904"/>
              <a:gd name="connsiteX0" fmla="*/ 0 w 4098616"/>
              <a:gd name="connsiteY0" fmla="*/ 3512906 h 3512906"/>
              <a:gd name="connsiteX1" fmla="*/ 1936862 w 4098616"/>
              <a:gd name="connsiteY1" fmla="*/ 1197003 h 3512906"/>
              <a:gd name="connsiteX2" fmla="*/ 3531912 w 4098616"/>
              <a:gd name="connsiteY2" fmla="*/ 2936716 h 3512906"/>
              <a:gd name="connsiteX3" fmla="*/ 4098616 w 4098616"/>
              <a:gd name="connsiteY3" fmla="*/ 1 h 3512906"/>
              <a:gd name="connsiteX0" fmla="*/ 0 w 4098616"/>
              <a:gd name="connsiteY0" fmla="*/ 3512904 h 3512904"/>
              <a:gd name="connsiteX1" fmla="*/ 1998112 w 4098616"/>
              <a:gd name="connsiteY1" fmla="*/ 1652999 h 3512904"/>
              <a:gd name="connsiteX2" fmla="*/ 3531912 w 4098616"/>
              <a:gd name="connsiteY2" fmla="*/ 2936714 h 3512904"/>
              <a:gd name="connsiteX3" fmla="*/ 4098616 w 4098616"/>
              <a:gd name="connsiteY3" fmla="*/ -1 h 3512904"/>
              <a:gd name="connsiteX0" fmla="*/ 0 w 4098616"/>
              <a:gd name="connsiteY0" fmla="*/ 3512906 h 3512906"/>
              <a:gd name="connsiteX1" fmla="*/ 1998112 w 4098616"/>
              <a:gd name="connsiteY1" fmla="*/ 1653001 h 3512906"/>
              <a:gd name="connsiteX2" fmla="*/ 3531912 w 4098616"/>
              <a:gd name="connsiteY2" fmla="*/ 2936716 h 3512906"/>
              <a:gd name="connsiteX3" fmla="*/ 4098616 w 4098616"/>
              <a:gd name="connsiteY3" fmla="*/ 1 h 3512906"/>
              <a:gd name="connsiteX0" fmla="*/ 0 w 4098616"/>
              <a:gd name="connsiteY0" fmla="*/ 3685985 h 3685985"/>
              <a:gd name="connsiteX1" fmla="*/ 1998112 w 4098616"/>
              <a:gd name="connsiteY1" fmla="*/ 1826080 h 3685985"/>
              <a:gd name="connsiteX2" fmla="*/ 3164417 w 4098616"/>
              <a:gd name="connsiteY2" fmla="*/ 19143 h 3685985"/>
              <a:gd name="connsiteX3" fmla="*/ 4098616 w 4098616"/>
              <a:gd name="connsiteY3" fmla="*/ 173080 h 3685985"/>
              <a:gd name="connsiteX0" fmla="*/ 0 w 4147616"/>
              <a:gd name="connsiteY0" fmla="*/ 3677689 h 3677689"/>
              <a:gd name="connsiteX1" fmla="*/ 1998112 w 4147616"/>
              <a:gd name="connsiteY1" fmla="*/ 1817784 h 3677689"/>
              <a:gd name="connsiteX2" fmla="*/ 3164417 w 4147616"/>
              <a:gd name="connsiteY2" fmla="*/ 10847 h 3677689"/>
              <a:gd name="connsiteX3" fmla="*/ 4147616 w 4147616"/>
              <a:gd name="connsiteY3" fmla="*/ 1482111 h 3677689"/>
              <a:gd name="connsiteX0" fmla="*/ 0 w 4147616"/>
              <a:gd name="connsiteY0" fmla="*/ 3698950 h 3698950"/>
              <a:gd name="connsiteX1" fmla="*/ 1998112 w 4147616"/>
              <a:gd name="connsiteY1" fmla="*/ 1839045 h 3698950"/>
              <a:gd name="connsiteX2" fmla="*/ 3164417 w 4147616"/>
              <a:gd name="connsiteY2" fmla="*/ 32108 h 3698950"/>
              <a:gd name="connsiteX3" fmla="*/ 4147616 w 4147616"/>
              <a:gd name="connsiteY3" fmla="*/ 1503372 h 3698950"/>
              <a:gd name="connsiteX0" fmla="*/ 0 w 4282364"/>
              <a:gd name="connsiteY0" fmla="*/ 3790993 h 3790993"/>
              <a:gd name="connsiteX1" fmla="*/ 1998112 w 4282364"/>
              <a:gd name="connsiteY1" fmla="*/ 1931088 h 3790993"/>
              <a:gd name="connsiteX2" fmla="*/ 3164417 w 4282364"/>
              <a:gd name="connsiteY2" fmla="*/ 124151 h 3790993"/>
              <a:gd name="connsiteX3" fmla="*/ 4282364 w 4282364"/>
              <a:gd name="connsiteY3" fmla="*/ 708753 h 3790993"/>
              <a:gd name="connsiteX0" fmla="*/ 0 w 4282364"/>
              <a:gd name="connsiteY0" fmla="*/ 3747375 h 3747375"/>
              <a:gd name="connsiteX1" fmla="*/ 1998112 w 4282364"/>
              <a:gd name="connsiteY1" fmla="*/ 1887470 h 3747375"/>
              <a:gd name="connsiteX2" fmla="*/ 3164417 w 4282364"/>
              <a:gd name="connsiteY2" fmla="*/ 80533 h 3747375"/>
              <a:gd name="connsiteX3" fmla="*/ 4282364 w 4282364"/>
              <a:gd name="connsiteY3" fmla="*/ 665135 h 3747375"/>
              <a:gd name="connsiteX0" fmla="*/ 0 w 4282364"/>
              <a:gd name="connsiteY0" fmla="*/ 3857100 h 3857100"/>
              <a:gd name="connsiteX1" fmla="*/ 1998112 w 4282364"/>
              <a:gd name="connsiteY1" fmla="*/ 1997195 h 3857100"/>
              <a:gd name="connsiteX2" fmla="*/ 3164417 w 4282364"/>
              <a:gd name="connsiteY2" fmla="*/ 63592 h 3857100"/>
              <a:gd name="connsiteX3" fmla="*/ 4282364 w 4282364"/>
              <a:gd name="connsiteY3" fmla="*/ 774860 h 3857100"/>
              <a:gd name="connsiteX0" fmla="*/ 0 w 4282364"/>
              <a:gd name="connsiteY0" fmla="*/ 3857100 h 3857100"/>
              <a:gd name="connsiteX1" fmla="*/ 1465816 w 4282364"/>
              <a:gd name="connsiteY1" fmla="*/ 3499121 h 3857100"/>
              <a:gd name="connsiteX2" fmla="*/ 1998112 w 4282364"/>
              <a:gd name="connsiteY2" fmla="*/ 1997195 h 3857100"/>
              <a:gd name="connsiteX3" fmla="*/ 3164417 w 4282364"/>
              <a:gd name="connsiteY3" fmla="*/ 63592 h 3857100"/>
              <a:gd name="connsiteX4" fmla="*/ 4282364 w 4282364"/>
              <a:gd name="connsiteY4" fmla="*/ 774860 h 3857100"/>
              <a:gd name="connsiteX0" fmla="*/ 0 w 4335383"/>
              <a:gd name="connsiteY0" fmla="*/ 2413107 h 3537897"/>
              <a:gd name="connsiteX1" fmla="*/ 1518835 w 4335383"/>
              <a:gd name="connsiteY1" fmla="*/ 3499121 h 3537897"/>
              <a:gd name="connsiteX2" fmla="*/ 2051131 w 4335383"/>
              <a:gd name="connsiteY2" fmla="*/ 1997195 h 3537897"/>
              <a:gd name="connsiteX3" fmla="*/ 3217436 w 4335383"/>
              <a:gd name="connsiteY3" fmla="*/ 63592 h 3537897"/>
              <a:gd name="connsiteX4" fmla="*/ 4335383 w 4335383"/>
              <a:gd name="connsiteY4" fmla="*/ 774860 h 3537897"/>
              <a:gd name="connsiteX0" fmla="*/ 0 w 4335383"/>
              <a:gd name="connsiteY0" fmla="*/ 2413107 h 3539503"/>
              <a:gd name="connsiteX1" fmla="*/ 1518835 w 4335383"/>
              <a:gd name="connsiteY1" fmla="*/ 3499121 h 3539503"/>
              <a:gd name="connsiteX2" fmla="*/ 2051131 w 4335383"/>
              <a:gd name="connsiteY2" fmla="*/ 1997195 h 3539503"/>
              <a:gd name="connsiteX3" fmla="*/ 3217436 w 4335383"/>
              <a:gd name="connsiteY3" fmla="*/ 63592 h 3539503"/>
              <a:gd name="connsiteX4" fmla="*/ 4335383 w 4335383"/>
              <a:gd name="connsiteY4" fmla="*/ 774860 h 3539503"/>
              <a:gd name="connsiteX0" fmla="*/ 0 w 4335383"/>
              <a:gd name="connsiteY0" fmla="*/ 2413107 h 3539501"/>
              <a:gd name="connsiteX1" fmla="*/ 1518835 w 4335383"/>
              <a:gd name="connsiteY1" fmla="*/ 3499121 h 3539501"/>
              <a:gd name="connsiteX2" fmla="*/ 2051131 w 4335383"/>
              <a:gd name="connsiteY2" fmla="*/ 1997195 h 3539501"/>
              <a:gd name="connsiteX3" fmla="*/ 3217436 w 4335383"/>
              <a:gd name="connsiteY3" fmla="*/ 63592 h 3539501"/>
              <a:gd name="connsiteX4" fmla="*/ 4335383 w 4335383"/>
              <a:gd name="connsiteY4" fmla="*/ 774860 h 3539501"/>
              <a:gd name="connsiteX0" fmla="*/ 0 w 4335383"/>
              <a:gd name="connsiteY0" fmla="*/ 2413107 h 3500882"/>
              <a:gd name="connsiteX1" fmla="*/ 1518835 w 4335383"/>
              <a:gd name="connsiteY1" fmla="*/ 3499121 h 3500882"/>
              <a:gd name="connsiteX2" fmla="*/ 2051131 w 4335383"/>
              <a:gd name="connsiteY2" fmla="*/ 1997195 h 3500882"/>
              <a:gd name="connsiteX3" fmla="*/ 3217436 w 4335383"/>
              <a:gd name="connsiteY3" fmla="*/ 63592 h 3500882"/>
              <a:gd name="connsiteX4" fmla="*/ 4335383 w 4335383"/>
              <a:gd name="connsiteY4" fmla="*/ 774860 h 3500882"/>
              <a:gd name="connsiteX0" fmla="*/ 0 w 4335383"/>
              <a:gd name="connsiteY0" fmla="*/ 2413107 h 3560873"/>
              <a:gd name="connsiteX1" fmla="*/ 1518835 w 4335383"/>
              <a:gd name="connsiteY1" fmla="*/ 3499121 h 3560873"/>
              <a:gd name="connsiteX2" fmla="*/ 1945093 w 4335383"/>
              <a:gd name="connsiteY2" fmla="*/ 3061191 h 3560873"/>
              <a:gd name="connsiteX3" fmla="*/ 3217436 w 4335383"/>
              <a:gd name="connsiteY3" fmla="*/ 63592 h 3560873"/>
              <a:gd name="connsiteX4" fmla="*/ 4335383 w 4335383"/>
              <a:gd name="connsiteY4" fmla="*/ 774860 h 3560873"/>
              <a:gd name="connsiteX0" fmla="*/ 0 w 4335383"/>
              <a:gd name="connsiteY0" fmla="*/ 2413107 h 3528356"/>
              <a:gd name="connsiteX1" fmla="*/ 1518835 w 4335383"/>
              <a:gd name="connsiteY1" fmla="*/ 3499121 h 3528356"/>
              <a:gd name="connsiteX2" fmla="*/ 1945093 w 4335383"/>
              <a:gd name="connsiteY2" fmla="*/ 3061191 h 3528356"/>
              <a:gd name="connsiteX3" fmla="*/ 3217436 w 4335383"/>
              <a:gd name="connsiteY3" fmla="*/ 63592 h 3528356"/>
              <a:gd name="connsiteX4" fmla="*/ 4335383 w 4335383"/>
              <a:gd name="connsiteY4" fmla="*/ 774860 h 3528356"/>
              <a:gd name="connsiteX0" fmla="*/ 0 w 4335383"/>
              <a:gd name="connsiteY0" fmla="*/ 2413107 h 3536928"/>
              <a:gd name="connsiteX1" fmla="*/ 1518835 w 4335383"/>
              <a:gd name="connsiteY1" fmla="*/ 3499121 h 3536928"/>
              <a:gd name="connsiteX2" fmla="*/ 1918584 w 4335383"/>
              <a:gd name="connsiteY2" fmla="*/ 3111857 h 3536928"/>
              <a:gd name="connsiteX3" fmla="*/ 3217436 w 4335383"/>
              <a:gd name="connsiteY3" fmla="*/ 63592 h 3536928"/>
              <a:gd name="connsiteX4" fmla="*/ 4335383 w 4335383"/>
              <a:gd name="connsiteY4" fmla="*/ 774860 h 3536928"/>
              <a:gd name="connsiteX0" fmla="*/ 0 w 4335383"/>
              <a:gd name="connsiteY0" fmla="*/ 2413107 h 3501276"/>
              <a:gd name="connsiteX1" fmla="*/ 1518835 w 4335383"/>
              <a:gd name="connsiteY1" fmla="*/ 3499121 h 3501276"/>
              <a:gd name="connsiteX2" fmla="*/ 1918584 w 4335383"/>
              <a:gd name="connsiteY2" fmla="*/ 3111857 h 3501276"/>
              <a:gd name="connsiteX3" fmla="*/ 3217436 w 4335383"/>
              <a:gd name="connsiteY3" fmla="*/ 63592 h 3501276"/>
              <a:gd name="connsiteX4" fmla="*/ 4335383 w 4335383"/>
              <a:gd name="connsiteY4" fmla="*/ 774860 h 3501276"/>
              <a:gd name="connsiteX0" fmla="*/ 0 w 4335383"/>
              <a:gd name="connsiteY0" fmla="*/ 1771896 h 2859004"/>
              <a:gd name="connsiteX1" fmla="*/ 1518835 w 4335383"/>
              <a:gd name="connsiteY1" fmla="*/ 2857910 h 2859004"/>
              <a:gd name="connsiteX2" fmla="*/ 1918584 w 4335383"/>
              <a:gd name="connsiteY2" fmla="*/ 2470646 h 2859004"/>
              <a:gd name="connsiteX3" fmla="*/ 2620968 w 4335383"/>
              <a:gd name="connsiteY3" fmla="*/ 1297039 h 2859004"/>
              <a:gd name="connsiteX4" fmla="*/ 4335383 w 4335383"/>
              <a:gd name="connsiteY4" fmla="*/ 133649 h 2859004"/>
              <a:gd name="connsiteX0" fmla="*/ 0 w 4335383"/>
              <a:gd name="connsiteY0" fmla="*/ 1771896 h 2859004"/>
              <a:gd name="connsiteX1" fmla="*/ 1518835 w 4335383"/>
              <a:gd name="connsiteY1" fmla="*/ 2857910 h 2859004"/>
              <a:gd name="connsiteX2" fmla="*/ 1918584 w 4335383"/>
              <a:gd name="connsiteY2" fmla="*/ 2470646 h 2859004"/>
              <a:gd name="connsiteX3" fmla="*/ 2620968 w 4335383"/>
              <a:gd name="connsiteY3" fmla="*/ 1297039 h 2859004"/>
              <a:gd name="connsiteX4" fmla="*/ 4335383 w 4335383"/>
              <a:gd name="connsiteY4" fmla="*/ 133649 h 2859004"/>
              <a:gd name="connsiteX0" fmla="*/ 0 w 4335383"/>
              <a:gd name="connsiteY0" fmla="*/ 1787151 h 2874538"/>
              <a:gd name="connsiteX1" fmla="*/ 1518835 w 4335383"/>
              <a:gd name="connsiteY1" fmla="*/ 2873165 h 2874538"/>
              <a:gd name="connsiteX2" fmla="*/ 1918584 w 4335383"/>
              <a:gd name="connsiteY2" fmla="*/ 2485901 h 2874538"/>
              <a:gd name="connsiteX3" fmla="*/ 2634224 w 4335383"/>
              <a:gd name="connsiteY3" fmla="*/ 1109629 h 2874538"/>
              <a:gd name="connsiteX4" fmla="*/ 4335383 w 4335383"/>
              <a:gd name="connsiteY4" fmla="*/ 148904 h 2874538"/>
              <a:gd name="connsiteX0" fmla="*/ 0 w 4335383"/>
              <a:gd name="connsiteY0" fmla="*/ 1787151 h 2874540"/>
              <a:gd name="connsiteX1" fmla="*/ 1518835 w 4335383"/>
              <a:gd name="connsiteY1" fmla="*/ 2873165 h 2874540"/>
              <a:gd name="connsiteX2" fmla="*/ 1918584 w 4335383"/>
              <a:gd name="connsiteY2" fmla="*/ 2485901 h 2874540"/>
              <a:gd name="connsiteX3" fmla="*/ 2634224 w 4335383"/>
              <a:gd name="connsiteY3" fmla="*/ 1109629 h 2874540"/>
              <a:gd name="connsiteX4" fmla="*/ 4335383 w 4335383"/>
              <a:gd name="connsiteY4" fmla="*/ 148904 h 2874540"/>
              <a:gd name="connsiteX0" fmla="*/ 0 w 4335383"/>
              <a:gd name="connsiteY0" fmla="*/ 1777820 h 2865207"/>
              <a:gd name="connsiteX1" fmla="*/ 1518835 w 4335383"/>
              <a:gd name="connsiteY1" fmla="*/ 2863834 h 2865207"/>
              <a:gd name="connsiteX2" fmla="*/ 1918584 w 4335383"/>
              <a:gd name="connsiteY2" fmla="*/ 2476570 h 2865207"/>
              <a:gd name="connsiteX3" fmla="*/ 2634224 w 4335383"/>
              <a:gd name="connsiteY3" fmla="*/ 1100298 h 2865207"/>
              <a:gd name="connsiteX4" fmla="*/ 4335383 w 4335383"/>
              <a:gd name="connsiteY4" fmla="*/ 139573 h 2865207"/>
              <a:gd name="connsiteX0" fmla="*/ 0 w 4335383"/>
              <a:gd name="connsiteY0" fmla="*/ 1638246 h 2910683"/>
              <a:gd name="connsiteX1" fmla="*/ 1518835 w 4335383"/>
              <a:gd name="connsiteY1" fmla="*/ 2724260 h 2910683"/>
              <a:gd name="connsiteX2" fmla="*/ 1918584 w 4335383"/>
              <a:gd name="connsiteY2" fmla="*/ 2336996 h 2910683"/>
              <a:gd name="connsiteX3" fmla="*/ 2634224 w 4335383"/>
              <a:gd name="connsiteY3" fmla="*/ 960724 h 2910683"/>
              <a:gd name="connsiteX4" fmla="*/ 3507062 w 4335383"/>
              <a:gd name="connsiteY4" fmla="*/ 2901592 h 2910683"/>
              <a:gd name="connsiteX5" fmla="*/ 4335383 w 4335383"/>
              <a:gd name="connsiteY5" fmla="*/ -1 h 2910683"/>
              <a:gd name="connsiteX0" fmla="*/ 0 w 4229345"/>
              <a:gd name="connsiteY0" fmla="*/ 682865 h 2719149"/>
              <a:gd name="connsiteX1" fmla="*/ 1518835 w 4229345"/>
              <a:gd name="connsiteY1" fmla="*/ 1768879 h 2719149"/>
              <a:gd name="connsiteX2" fmla="*/ 1918584 w 4229345"/>
              <a:gd name="connsiteY2" fmla="*/ 1381615 h 2719149"/>
              <a:gd name="connsiteX3" fmla="*/ 2634224 w 4229345"/>
              <a:gd name="connsiteY3" fmla="*/ 5343 h 2719149"/>
              <a:gd name="connsiteX4" fmla="*/ 3507062 w 4229345"/>
              <a:gd name="connsiteY4" fmla="*/ 1946211 h 2719149"/>
              <a:gd name="connsiteX5" fmla="*/ 4229345 w 4229345"/>
              <a:gd name="connsiteY5" fmla="*/ 2717932 h 2719149"/>
              <a:gd name="connsiteX0" fmla="*/ 0 w 4229345"/>
              <a:gd name="connsiteY0" fmla="*/ 682863 h 2720978"/>
              <a:gd name="connsiteX1" fmla="*/ 1518835 w 4229345"/>
              <a:gd name="connsiteY1" fmla="*/ 1768877 h 2720978"/>
              <a:gd name="connsiteX2" fmla="*/ 1918584 w 4229345"/>
              <a:gd name="connsiteY2" fmla="*/ 1381613 h 2720978"/>
              <a:gd name="connsiteX3" fmla="*/ 2634224 w 4229345"/>
              <a:gd name="connsiteY3" fmla="*/ 5341 h 2720978"/>
              <a:gd name="connsiteX4" fmla="*/ 3507062 w 4229345"/>
              <a:gd name="connsiteY4" fmla="*/ 1946209 h 2720978"/>
              <a:gd name="connsiteX5" fmla="*/ 4229345 w 4229345"/>
              <a:gd name="connsiteY5" fmla="*/ 2717930 h 2720978"/>
              <a:gd name="connsiteX0" fmla="*/ 0 w 4229345"/>
              <a:gd name="connsiteY0" fmla="*/ 682863 h 2720978"/>
              <a:gd name="connsiteX1" fmla="*/ 1518835 w 4229345"/>
              <a:gd name="connsiteY1" fmla="*/ 1768877 h 2720978"/>
              <a:gd name="connsiteX2" fmla="*/ 1918584 w 4229345"/>
              <a:gd name="connsiteY2" fmla="*/ 1381613 h 2720978"/>
              <a:gd name="connsiteX3" fmla="*/ 2634224 w 4229345"/>
              <a:gd name="connsiteY3" fmla="*/ 5341 h 2720978"/>
              <a:gd name="connsiteX4" fmla="*/ 3507062 w 4229345"/>
              <a:gd name="connsiteY4" fmla="*/ 1946209 h 2720978"/>
              <a:gd name="connsiteX5" fmla="*/ 4229345 w 4229345"/>
              <a:gd name="connsiteY5" fmla="*/ 2717930 h 2720978"/>
              <a:gd name="connsiteX0" fmla="*/ 0 w 4229345"/>
              <a:gd name="connsiteY0" fmla="*/ 683792 h 2722337"/>
              <a:gd name="connsiteX1" fmla="*/ 1518835 w 4229345"/>
              <a:gd name="connsiteY1" fmla="*/ 1769806 h 2722337"/>
              <a:gd name="connsiteX2" fmla="*/ 1918584 w 4229345"/>
              <a:gd name="connsiteY2" fmla="*/ 1382542 h 2722337"/>
              <a:gd name="connsiteX3" fmla="*/ 2634224 w 4229345"/>
              <a:gd name="connsiteY3" fmla="*/ 6270 h 2722337"/>
              <a:gd name="connsiteX4" fmla="*/ 3427533 w 4229345"/>
              <a:gd name="connsiteY4" fmla="*/ 1997806 h 2722337"/>
              <a:gd name="connsiteX5" fmla="*/ 4229345 w 4229345"/>
              <a:gd name="connsiteY5" fmla="*/ 2718859 h 2722337"/>
              <a:gd name="connsiteX0" fmla="*/ 0 w 4229345"/>
              <a:gd name="connsiteY0" fmla="*/ 683792 h 2718860"/>
              <a:gd name="connsiteX1" fmla="*/ 1518835 w 4229345"/>
              <a:gd name="connsiteY1" fmla="*/ 1769806 h 2718860"/>
              <a:gd name="connsiteX2" fmla="*/ 1918584 w 4229345"/>
              <a:gd name="connsiteY2" fmla="*/ 1382542 h 2718860"/>
              <a:gd name="connsiteX3" fmla="*/ 2634224 w 4229345"/>
              <a:gd name="connsiteY3" fmla="*/ 6270 h 2718860"/>
              <a:gd name="connsiteX4" fmla="*/ 3427533 w 4229345"/>
              <a:gd name="connsiteY4" fmla="*/ 1997806 h 2718860"/>
              <a:gd name="connsiteX5" fmla="*/ 4229345 w 4229345"/>
              <a:gd name="connsiteY5" fmla="*/ 2718859 h 2718860"/>
              <a:gd name="connsiteX0" fmla="*/ 0 w 4229345"/>
              <a:gd name="connsiteY0" fmla="*/ 683792 h 2718858"/>
              <a:gd name="connsiteX1" fmla="*/ 1518835 w 4229345"/>
              <a:gd name="connsiteY1" fmla="*/ 1769806 h 2718858"/>
              <a:gd name="connsiteX2" fmla="*/ 1918584 w 4229345"/>
              <a:gd name="connsiteY2" fmla="*/ 1382542 h 2718858"/>
              <a:gd name="connsiteX3" fmla="*/ 2634224 w 4229345"/>
              <a:gd name="connsiteY3" fmla="*/ 6270 h 2718858"/>
              <a:gd name="connsiteX4" fmla="*/ 3427533 w 4229345"/>
              <a:gd name="connsiteY4" fmla="*/ 1997806 h 2718858"/>
              <a:gd name="connsiteX5" fmla="*/ 4229345 w 4229345"/>
              <a:gd name="connsiteY5" fmla="*/ 2718859 h 2718858"/>
              <a:gd name="connsiteX0" fmla="*/ 0 w 4229345"/>
              <a:gd name="connsiteY0" fmla="*/ 683792 h 2718860"/>
              <a:gd name="connsiteX1" fmla="*/ 1518835 w 4229345"/>
              <a:gd name="connsiteY1" fmla="*/ 1769806 h 2718860"/>
              <a:gd name="connsiteX2" fmla="*/ 1918584 w 4229345"/>
              <a:gd name="connsiteY2" fmla="*/ 1382542 h 2718860"/>
              <a:gd name="connsiteX3" fmla="*/ 2634224 w 4229345"/>
              <a:gd name="connsiteY3" fmla="*/ 6270 h 2718860"/>
              <a:gd name="connsiteX4" fmla="*/ 3427533 w 4229345"/>
              <a:gd name="connsiteY4" fmla="*/ 1997806 h 2718860"/>
              <a:gd name="connsiteX5" fmla="*/ 4229345 w 4229345"/>
              <a:gd name="connsiteY5" fmla="*/ 2718859 h 2718860"/>
              <a:gd name="connsiteX0" fmla="*/ 0 w 4229345"/>
              <a:gd name="connsiteY0" fmla="*/ 683792 h 2719252"/>
              <a:gd name="connsiteX1" fmla="*/ 1518835 w 4229345"/>
              <a:gd name="connsiteY1" fmla="*/ 1769806 h 2719252"/>
              <a:gd name="connsiteX2" fmla="*/ 1918584 w 4229345"/>
              <a:gd name="connsiteY2" fmla="*/ 1382542 h 2719252"/>
              <a:gd name="connsiteX3" fmla="*/ 2634224 w 4229345"/>
              <a:gd name="connsiteY3" fmla="*/ 6270 h 2719252"/>
              <a:gd name="connsiteX4" fmla="*/ 3427533 w 4229345"/>
              <a:gd name="connsiteY4" fmla="*/ 1997806 h 2719252"/>
              <a:gd name="connsiteX5" fmla="*/ 4229345 w 4229345"/>
              <a:gd name="connsiteY5" fmla="*/ 2718859 h 2719252"/>
              <a:gd name="connsiteX0" fmla="*/ 0 w 4229345"/>
              <a:gd name="connsiteY0" fmla="*/ 683792 h 2719592"/>
              <a:gd name="connsiteX1" fmla="*/ 1518835 w 4229345"/>
              <a:gd name="connsiteY1" fmla="*/ 1769806 h 2719592"/>
              <a:gd name="connsiteX2" fmla="*/ 1918584 w 4229345"/>
              <a:gd name="connsiteY2" fmla="*/ 1382542 h 2719592"/>
              <a:gd name="connsiteX3" fmla="*/ 2634224 w 4229345"/>
              <a:gd name="connsiteY3" fmla="*/ 6270 h 2719592"/>
              <a:gd name="connsiteX4" fmla="*/ 3427533 w 4229345"/>
              <a:gd name="connsiteY4" fmla="*/ 1997806 h 2719592"/>
              <a:gd name="connsiteX5" fmla="*/ 4229345 w 4229345"/>
              <a:gd name="connsiteY5" fmla="*/ 2718859 h 2719592"/>
              <a:gd name="connsiteX0" fmla="*/ 0 w 4229345"/>
              <a:gd name="connsiteY0" fmla="*/ 684281 h 2720171"/>
              <a:gd name="connsiteX1" fmla="*/ 1518835 w 4229345"/>
              <a:gd name="connsiteY1" fmla="*/ 1770295 h 2720171"/>
              <a:gd name="connsiteX2" fmla="*/ 1918584 w 4229345"/>
              <a:gd name="connsiteY2" fmla="*/ 1383031 h 2720171"/>
              <a:gd name="connsiteX3" fmla="*/ 2634224 w 4229345"/>
              <a:gd name="connsiteY3" fmla="*/ 6759 h 2720171"/>
              <a:gd name="connsiteX4" fmla="*/ 3348004 w 4229345"/>
              <a:gd name="connsiteY4" fmla="*/ 2023628 h 2720171"/>
              <a:gd name="connsiteX5" fmla="*/ 4229345 w 4229345"/>
              <a:gd name="connsiteY5" fmla="*/ 2719348 h 2720171"/>
              <a:gd name="connsiteX0" fmla="*/ 0 w 4229345"/>
              <a:gd name="connsiteY0" fmla="*/ 683096 h 2718984"/>
              <a:gd name="connsiteX1" fmla="*/ 1518835 w 4229345"/>
              <a:gd name="connsiteY1" fmla="*/ 1769110 h 2718984"/>
              <a:gd name="connsiteX2" fmla="*/ 1905329 w 4229345"/>
              <a:gd name="connsiteY2" fmla="*/ 1432511 h 2718984"/>
              <a:gd name="connsiteX3" fmla="*/ 2634224 w 4229345"/>
              <a:gd name="connsiteY3" fmla="*/ 5574 h 2718984"/>
              <a:gd name="connsiteX4" fmla="*/ 3348004 w 4229345"/>
              <a:gd name="connsiteY4" fmla="*/ 2022443 h 2718984"/>
              <a:gd name="connsiteX5" fmla="*/ 4229345 w 4229345"/>
              <a:gd name="connsiteY5" fmla="*/ 2718163 h 2718984"/>
              <a:gd name="connsiteX0" fmla="*/ 0 w 4229345"/>
              <a:gd name="connsiteY0" fmla="*/ 682890 h 2718779"/>
              <a:gd name="connsiteX1" fmla="*/ 1518835 w 4229345"/>
              <a:gd name="connsiteY1" fmla="*/ 1768904 h 2718779"/>
              <a:gd name="connsiteX2" fmla="*/ 1905329 w 4229345"/>
              <a:gd name="connsiteY2" fmla="*/ 1432305 h 2718779"/>
              <a:gd name="connsiteX3" fmla="*/ 2634224 w 4229345"/>
              <a:gd name="connsiteY3" fmla="*/ 5368 h 2718779"/>
              <a:gd name="connsiteX4" fmla="*/ 3348004 w 4229345"/>
              <a:gd name="connsiteY4" fmla="*/ 2022237 h 2718779"/>
              <a:gd name="connsiteX5" fmla="*/ 4229345 w 4229345"/>
              <a:gd name="connsiteY5" fmla="*/ 2717957 h 2718779"/>
              <a:gd name="connsiteX0" fmla="*/ 0 w 4229345"/>
              <a:gd name="connsiteY0" fmla="*/ 682890 h 2718779"/>
              <a:gd name="connsiteX1" fmla="*/ 1518835 w 4229345"/>
              <a:gd name="connsiteY1" fmla="*/ 1768904 h 2718779"/>
              <a:gd name="connsiteX2" fmla="*/ 1905329 w 4229345"/>
              <a:gd name="connsiteY2" fmla="*/ 1432305 h 2718779"/>
              <a:gd name="connsiteX3" fmla="*/ 2634224 w 4229345"/>
              <a:gd name="connsiteY3" fmla="*/ 5368 h 2718779"/>
              <a:gd name="connsiteX4" fmla="*/ 3348004 w 4229345"/>
              <a:gd name="connsiteY4" fmla="*/ 2022237 h 2718779"/>
              <a:gd name="connsiteX5" fmla="*/ 4229345 w 4229345"/>
              <a:gd name="connsiteY5" fmla="*/ 2717957 h 2718779"/>
              <a:gd name="connsiteX0" fmla="*/ 0 w 4229345"/>
              <a:gd name="connsiteY0" fmla="*/ 683095 h 2718775"/>
              <a:gd name="connsiteX1" fmla="*/ 1518835 w 4229345"/>
              <a:gd name="connsiteY1" fmla="*/ 1769109 h 2718775"/>
              <a:gd name="connsiteX2" fmla="*/ 1905329 w 4229345"/>
              <a:gd name="connsiteY2" fmla="*/ 1432510 h 2718775"/>
              <a:gd name="connsiteX3" fmla="*/ 2541441 w 4229345"/>
              <a:gd name="connsiteY3" fmla="*/ 5573 h 2718775"/>
              <a:gd name="connsiteX4" fmla="*/ 3348004 w 4229345"/>
              <a:gd name="connsiteY4" fmla="*/ 2022442 h 2718775"/>
              <a:gd name="connsiteX5" fmla="*/ 4229345 w 4229345"/>
              <a:gd name="connsiteY5" fmla="*/ 2718162 h 2718775"/>
              <a:gd name="connsiteX0" fmla="*/ 0 w 4229345"/>
              <a:gd name="connsiteY0" fmla="*/ 304891 h 2340457"/>
              <a:gd name="connsiteX1" fmla="*/ 1518835 w 4229345"/>
              <a:gd name="connsiteY1" fmla="*/ 1390905 h 2340457"/>
              <a:gd name="connsiteX2" fmla="*/ 1905329 w 4229345"/>
              <a:gd name="connsiteY2" fmla="*/ 1054306 h 2340457"/>
              <a:gd name="connsiteX3" fmla="*/ 2554696 w 4229345"/>
              <a:gd name="connsiteY3" fmla="*/ 7365 h 2340457"/>
              <a:gd name="connsiteX4" fmla="*/ 3348004 w 4229345"/>
              <a:gd name="connsiteY4" fmla="*/ 1644238 h 2340457"/>
              <a:gd name="connsiteX5" fmla="*/ 4229345 w 4229345"/>
              <a:gd name="connsiteY5" fmla="*/ 2339958 h 2340457"/>
              <a:gd name="connsiteX0" fmla="*/ 0 w 4229345"/>
              <a:gd name="connsiteY0" fmla="*/ 305348 h 2340914"/>
              <a:gd name="connsiteX1" fmla="*/ 1518835 w 4229345"/>
              <a:gd name="connsiteY1" fmla="*/ 1391362 h 2340914"/>
              <a:gd name="connsiteX2" fmla="*/ 1905329 w 4229345"/>
              <a:gd name="connsiteY2" fmla="*/ 1054763 h 2340914"/>
              <a:gd name="connsiteX3" fmla="*/ 2554696 w 4229345"/>
              <a:gd name="connsiteY3" fmla="*/ 7822 h 2340914"/>
              <a:gd name="connsiteX4" fmla="*/ 3348004 w 4229345"/>
              <a:gd name="connsiteY4" fmla="*/ 1644695 h 2340914"/>
              <a:gd name="connsiteX5" fmla="*/ 4229345 w 4229345"/>
              <a:gd name="connsiteY5" fmla="*/ 2340415 h 2340914"/>
              <a:gd name="connsiteX0" fmla="*/ 0 w 4229345"/>
              <a:gd name="connsiteY0" fmla="*/ 304977 h 2340543"/>
              <a:gd name="connsiteX1" fmla="*/ 1518835 w 4229345"/>
              <a:gd name="connsiteY1" fmla="*/ 1390991 h 2340543"/>
              <a:gd name="connsiteX2" fmla="*/ 1905329 w 4229345"/>
              <a:gd name="connsiteY2" fmla="*/ 1054392 h 2340543"/>
              <a:gd name="connsiteX3" fmla="*/ 2554696 w 4229345"/>
              <a:gd name="connsiteY3" fmla="*/ 7451 h 2340543"/>
              <a:gd name="connsiteX4" fmla="*/ 3348004 w 4229345"/>
              <a:gd name="connsiteY4" fmla="*/ 1644324 h 2340543"/>
              <a:gd name="connsiteX5" fmla="*/ 4229345 w 4229345"/>
              <a:gd name="connsiteY5" fmla="*/ 2340044 h 2340543"/>
              <a:gd name="connsiteX0" fmla="*/ 0 w 4229345"/>
              <a:gd name="connsiteY0" fmla="*/ 305094 h 2340660"/>
              <a:gd name="connsiteX1" fmla="*/ 1512655 w 4229345"/>
              <a:gd name="connsiteY1" fmla="*/ 1554060 h 2340660"/>
              <a:gd name="connsiteX2" fmla="*/ 1905329 w 4229345"/>
              <a:gd name="connsiteY2" fmla="*/ 1054509 h 2340660"/>
              <a:gd name="connsiteX3" fmla="*/ 2554696 w 4229345"/>
              <a:gd name="connsiteY3" fmla="*/ 7568 h 2340660"/>
              <a:gd name="connsiteX4" fmla="*/ 3348004 w 4229345"/>
              <a:gd name="connsiteY4" fmla="*/ 1644441 h 2340660"/>
              <a:gd name="connsiteX5" fmla="*/ 4229345 w 4229345"/>
              <a:gd name="connsiteY5" fmla="*/ 2340161 h 2340660"/>
              <a:gd name="connsiteX0" fmla="*/ 0 w 4229345"/>
              <a:gd name="connsiteY0" fmla="*/ 303600 h 2339166"/>
              <a:gd name="connsiteX1" fmla="*/ 1512655 w 4229345"/>
              <a:gd name="connsiteY1" fmla="*/ 1552566 h 2339166"/>
              <a:gd name="connsiteX2" fmla="*/ 1942407 w 4229345"/>
              <a:gd name="connsiteY2" fmla="*/ 1104475 h 2339166"/>
              <a:gd name="connsiteX3" fmla="*/ 2554696 w 4229345"/>
              <a:gd name="connsiteY3" fmla="*/ 6074 h 2339166"/>
              <a:gd name="connsiteX4" fmla="*/ 3348004 w 4229345"/>
              <a:gd name="connsiteY4" fmla="*/ 1642947 h 2339166"/>
              <a:gd name="connsiteX5" fmla="*/ 4229345 w 4229345"/>
              <a:gd name="connsiteY5" fmla="*/ 2338667 h 2339166"/>
              <a:gd name="connsiteX0" fmla="*/ 0 w 4229345"/>
              <a:gd name="connsiteY0" fmla="*/ 304545 h 2340111"/>
              <a:gd name="connsiteX1" fmla="*/ 1512655 w 4229345"/>
              <a:gd name="connsiteY1" fmla="*/ 1553511 h 2340111"/>
              <a:gd name="connsiteX2" fmla="*/ 1942407 w 4229345"/>
              <a:gd name="connsiteY2" fmla="*/ 1105420 h 2340111"/>
              <a:gd name="connsiteX3" fmla="*/ 2554696 w 4229345"/>
              <a:gd name="connsiteY3" fmla="*/ 7019 h 2340111"/>
              <a:gd name="connsiteX4" fmla="*/ 3348004 w 4229345"/>
              <a:gd name="connsiteY4" fmla="*/ 1643892 h 2340111"/>
              <a:gd name="connsiteX5" fmla="*/ 4229345 w 4229345"/>
              <a:gd name="connsiteY5" fmla="*/ 2339612 h 2340111"/>
              <a:gd name="connsiteX0" fmla="*/ 0 w 4229345"/>
              <a:gd name="connsiteY0" fmla="*/ 304756 h 2340322"/>
              <a:gd name="connsiteX1" fmla="*/ 1512655 w 4229345"/>
              <a:gd name="connsiteY1" fmla="*/ 1553722 h 2340322"/>
              <a:gd name="connsiteX2" fmla="*/ 1942407 w 4229345"/>
              <a:gd name="connsiteY2" fmla="*/ 1105631 h 2340322"/>
              <a:gd name="connsiteX3" fmla="*/ 2554696 w 4229345"/>
              <a:gd name="connsiteY3" fmla="*/ 7230 h 2340322"/>
              <a:gd name="connsiteX4" fmla="*/ 3348004 w 4229345"/>
              <a:gd name="connsiteY4" fmla="*/ 1644103 h 2340322"/>
              <a:gd name="connsiteX5" fmla="*/ 4229345 w 4229345"/>
              <a:gd name="connsiteY5" fmla="*/ 2339823 h 2340322"/>
              <a:gd name="connsiteX0" fmla="*/ 0 w 4229345"/>
              <a:gd name="connsiteY0" fmla="*/ 304614 h 2340180"/>
              <a:gd name="connsiteX1" fmla="*/ 1512655 w 4229345"/>
              <a:gd name="connsiteY1" fmla="*/ 1553580 h 2340180"/>
              <a:gd name="connsiteX2" fmla="*/ 1942407 w 4229345"/>
              <a:gd name="connsiteY2" fmla="*/ 1105489 h 2340180"/>
              <a:gd name="connsiteX3" fmla="*/ 2554696 w 4229345"/>
              <a:gd name="connsiteY3" fmla="*/ 7088 h 2340180"/>
              <a:gd name="connsiteX4" fmla="*/ 3348004 w 4229345"/>
              <a:gd name="connsiteY4" fmla="*/ 1643961 h 2340180"/>
              <a:gd name="connsiteX5" fmla="*/ 4229345 w 4229345"/>
              <a:gd name="connsiteY5" fmla="*/ 2339681 h 2340180"/>
              <a:gd name="connsiteX0" fmla="*/ 0 w 4229345"/>
              <a:gd name="connsiteY0" fmla="*/ 304614 h 2339682"/>
              <a:gd name="connsiteX1" fmla="*/ 1512655 w 4229345"/>
              <a:gd name="connsiteY1" fmla="*/ 1553580 h 2339682"/>
              <a:gd name="connsiteX2" fmla="*/ 1942407 w 4229345"/>
              <a:gd name="connsiteY2" fmla="*/ 1105489 h 2339682"/>
              <a:gd name="connsiteX3" fmla="*/ 2554696 w 4229345"/>
              <a:gd name="connsiteY3" fmla="*/ 7088 h 2339682"/>
              <a:gd name="connsiteX4" fmla="*/ 3348004 w 4229345"/>
              <a:gd name="connsiteY4" fmla="*/ 1643961 h 2339682"/>
              <a:gd name="connsiteX5" fmla="*/ 4229345 w 4229345"/>
              <a:gd name="connsiteY5" fmla="*/ 2339681 h 2339682"/>
              <a:gd name="connsiteX0" fmla="*/ 0 w 4229345"/>
              <a:gd name="connsiteY0" fmla="*/ 304614 h 2339681"/>
              <a:gd name="connsiteX1" fmla="*/ 1512655 w 4229345"/>
              <a:gd name="connsiteY1" fmla="*/ 1553580 h 2339681"/>
              <a:gd name="connsiteX2" fmla="*/ 1942407 w 4229345"/>
              <a:gd name="connsiteY2" fmla="*/ 1105489 h 2339681"/>
              <a:gd name="connsiteX3" fmla="*/ 2554696 w 4229345"/>
              <a:gd name="connsiteY3" fmla="*/ 7088 h 2339681"/>
              <a:gd name="connsiteX4" fmla="*/ 3348004 w 4229345"/>
              <a:gd name="connsiteY4" fmla="*/ 1643961 h 2339681"/>
              <a:gd name="connsiteX5" fmla="*/ 4229345 w 4229345"/>
              <a:gd name="connsiteY5" fmla="*/ 2339681 h 2339681"/>
              <a:gd name="connsiteX0" fmla="*/ 0 w 4229345"/>
              <a:gd name="connsiteY0" fmla="*/ 304614 h 2339681"/>
              <a:gd name="connsiteX1" fmla="*/ 1512655 w 4229345"/>
              <a:gd name="connsiteY1" fmla="*/ 1553580 h 2339681"/>
              <a:gd name="connsiteX2" fmla="*/ 1942407 w 4229345"/>
              <a:gd name="connsiteY2" fmla="*/ 1105489 h 2339681"/>
              <a:gd name="connsiteX3" fmla="*/ 2554696 w 4229345"/>
              <a:gd name="connsiteY3" fmla="*/ 7088 h 2339681"/>
              <a:gd name="connsiteX4" fmla="*/ 3348004 w 4229345"/>
              <a:gd name="connsiteY4" fmla="*/ 1643961 h 2339681"/>
              <a:gd name="connsiteX5" fmla="*/ 4229345 w 4229345"/>
              <a:gd name="connsiteY5" fmla="*/ 2339681 h 233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345" h="2339681">
                <a:moveTo>
                  <a:pt x="0" y="304614"/>
                </a:moveTo>
                <a:cubicBezTo>
                  <a:pt x="1485840" y="118286"/>
                  <a:pt x="1188921" y="1420101"/>
                  <a:pt x="1512655" y="1553580"/>
                </a:cubicBezTo>
                <a:cubicBezTo>
                  <a:pt x="1836390" y="1687059"/>
                  <a:pt x="1799634" y="1509037"/>
                  <a:pt x="1942407" y="1105489"/>
                </a:cubicBezTo>
                <a:cubicBezTo>
                  <a:pt x="2085180" y="701941"/>
                  <a:pt x="2320430" y="-82657"/>
                  <a:pt x="2554696" y="7088"/>
                </a:cubicBezTo>
                <a:cubicBezTo>
                  <a:pt x="2788962" y="96833"/>
                  <a:pt x="3079871" y="1229810"/>
                  <a:pt x="3348004" y="1643961"/>
                </a:cubicBezTo>
                <a:cubicBezTo>
                  <a:pt x="3605162" y="2053034"/>
                  <a:pt x="3796151" y="2328173"/>
                  <a:pt x="4229345" y="2339681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590800" y="3715265"/>
                <a:ext cx="2023432" cy="780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dirty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715265"/>
                <a:ext cx="2023432" cy="78053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21"/>
          <p:cNvSpPr/>
          <p:nvPr/>
        </p:nvSpPr>
        <p:spPr>
          <a:xfrm>
            <a:off x="469296" y="993208"/>
            <a:ext cx="4281501" cy="2531005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2626170"/>
              <a:gd name="connsiteX1" fmla="*/ 520942 w 3909205"/>
              <a:gd name="connsiteY1" fmla="*/ 2319876 h 2626170"/>
              <a:gd name="connsiteX2" fmla="*/ 1359562 w 3909205"/>
              <a:gd name="connsiteY2" fmla="*/ 1622737 h 2626170"/>
              <a:gd name="connsiteX3" fmla="*/ 2994805 w 3909205"/>
              <a:gd name="connsiteY3" fmla="*/ 1970467 h 2626170"/>
              <a:gd name="connsiteX4" fmla="*/ 3909205 w 3909205"/>
              <a:gd name="connsiteY4" fmla="*/ 0 h 2626170"/>
              <a:gd name="connsiteX0" fmla="*/ 0 w 3909205"/>
              <a:gd name="connsiteY0" fmla="*/ 2626170 h 2626170"/>
              <a:gd name="connsiteX1" fmla="*/ 1359562 w 3909205"/>
              <a:gd name="connsiteY1" fmla="*/ 1622737 h 2626170"/>
              <a:gd name="connsiteX2" fmla="*/ 2994805 w 3909205"/>
              <a:gd name="connsiteY2" fmla="*/ 1970467 h 2626170"/>
              <a:gd name="connsiteX3" fmla="*/ 3909205 w 3909205"/>
              <a:gd name="connsiteY3" fmla="*/ 0 h 2626170"/>
              <a:gd name="connsiteX0" fmla="*/ 0 w 3844811"/>
              <a:gd name="connsiteY0" fmla="*/ 3025415 h 3025415"/>
              <a:gd name="connsiteX1" fmla="*/ 1295168 w 3844811"/>
              <a:gd name="connsiteY1" fmla="*/ 1622737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3059200 w 4025116"/>
              <a:gd name="connsiteY2" fmla="*/ 2073498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52872 w 4074115"/>
              <a:gd name="connsiteY1" fmla="*/ 1263622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802113 w 4074115"/>
              <a:gd name="connsiteY1" fmla="*/ 724488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802113 w 4074115"/>
              <a:gd name="connsiteY1" fmla="*/ 724488 h 3361946"/>
              <a:gd name="connsiteX2" fmla="*/ 3311414 w 4074115"/>
              <a:gd name="connsiteY2" fmla="*/ 2613234 h 3361946"/>
              <a:gd name="connsiteX3" fmla="*/ 4074115 w 4074115"/>
              <a:gd name="connsiteY3" fmla="*/ 0 h 3361946"/>
              <a:gd name="connsiteX0" fmla="*/ 0 w 4159864"/>
              <a:gd name="connsiteY0" fmla="*/ 3512905 h 3512905"/>
              <a:gd name="connsiteX1" fmla="*/ 1802113 w 4159864"/>
              <a:gd name="connsiteY1" fmla="*/ 875447 h 3512905"/>
              <a:gd name="connsiteX2" fmla="*/ 3311414 w 4159864"/>
              <a:gd name="connsiteY2" fmla="*/ 2764193 h 3512905"/>
              <a:gd name="connsiteX3" fmla="*/ 4159864 w 4159864"/>
              <a:gd name="connsiteY3" fmla="*/ 0 h 3512905"/>
              <a:gd name="connsiteX0" fmla="*/ 0 w 4159864"/>
              <a:gd name="connsiteY0" fmla="*/ 3512905 h 3512905"/>
              <a:gd name="connsiteX1" fmla="*/ 1802113 w 4159864"/>
              <a:gd name="connsiteY1" fmla="*/ 875447 h 3512905"/>
              <a:gd name="connsiteX2" fmla="*/ 3311414 w 4159864"/>
              <a:gd name="connsiteY2" fmla="*/ 2764193 h 3512905"/>
              <a:gd name="connsiteX3" fmla="*/ 4159864 w 4159864"/>
              <a:gd name="connsiteY3" fmla="*/ 0 h 3512905"/>
              <a:gd name="connsiteX0" fmla="*/ 0 w 4159864"/>
              <a:gd name="connsiteY0" fmla="*/ 3589919 h 3589919"/>
              <a:gd name="connsiteX1" fmla="*/ 2194108 w 4159864"/>
              <a:gd name="connsiteY1" fmla="*/ 3587 h 3589919"/>
              <a:gd name="connsiteX2" fmla="*/ 3311414 w 4159864"/>
              <a:gd name="connsiteY2" fmla="*/ 2841207 h 3589919"/>
              <a:gd name="connsiteX3" fmla="*/ 4159864 w 4159864"/>
              <a:gd name="connsiteY3" fmla="*/ 77014 h 3589919"/>
              <a:gd name="connsiteX0" fmla="*/ 0 w 4159864"/>
              <a:gd name="connsiteY0" fmla="*/ 3607624 h 3607624"/>
              <a:gd name="connsiteX1" fmla="*/ 2194108 w 4159864"/>
              <a:gd name="connsiteY1" fmla="*/ 21292 h 3607624"/>
              <a:gd name="connsiteX2" fmla="*/ 3311414 w 4159864"/>
              <a:gd name="connsiteY2" fmla="*/ 2858912 h 3607624"/>
              <a:gd name="connsiteX3" fmla="*/ 4159864 w 4159864"/>
              <a:gd name="connsiteY3" fmla="*/ 94719 h 3607624"/>
              <a:gd name="connsiteX0" fmla="*/ 0 w 4159864"/>
              <a:gd name="connsiteY0" fmla="*/ 3588379 h 3588379"/>
              <a:gd name="connsiteX1" fmla="*/ 2194108 w 4159864"/>
              <a:gd name="connsiteY1" fmla="*/ 2047 h 3588379"/>
              <a:gd name="connsiteX2" fmla="*/ 3593160 w 4159864"/>
              <a:gd name="connsiteY2" fmla="*/ 3012189 h 3588379"/>
              <a:gd name="connsiteX3" fmla="*/ 4159864 w 4159864"/>
              <a:gd name="connsiteY3" fmla="*/ 75474 h 3588379"/>
              <a:gd name="connsiteX0" fmla="*/ 0 w 4159864"/>
              <a:gd name="connsiteY0" fmla="*/ 3609929 h 3609929"/>
              <a:gd name="connsiteX1" fmla="*/ 2635101 w 4159864"/>
              <a:gd name="connsiteY1" fmla="*/ 2032 h 3609929"/>
              <a:gd name="connsiteX2" fmla="*/ 3593160 w 4159864"/>
              <a:gd name="connsiteY2" fmla="*/ 3033739 h 3609929"/>
              <a:gd name="connsiteX3" fmla="*/ 4159864 w 4159864"/>
              <a:gd name="connsiteY3" fmla="*/ 97024 h 3609929"/>
              <a:gd name="connsiteX0" fmla="*/ 0 w 4159864"/>
              <a:gd name="connsiteY0" fmla="*/ 3609931 h 3609931"/>
              <a:gd name="connsiteX1" fmla="*/ 2635101 w 4159864"/>
              <a:gd name="connsiteY1" fmla="*/ 2034 h 3609931"/>
              <a:gd name="connsiteX2" fmla="*/ 3593160 w 4159864"/>
              <a:gd name="connsiteY2" fmla="*/ 3033741 h 3609931"/>
              <a:gd name="connsiteX3" fmla="*/ 4159864 w 4159864"/>
              <a:gd name="connsiteY3" fmla="*/ 97026 h 3609931"/>
              <a:gd name="connsiteX0" fmla="*/ 0 w 4098616"/>
              <a:gd name="connsiteY0" fmla="*/ 3609931 h 3609931"/>
              <a:gd name="connsiteX1" fmla="*/ 2573853 w 4098616"/>
              <a:gd name="connsiteY1" fmla="*/ 2034 h 3609931"/>
              <a:gd name="connsiteX2" fmla="*/ 3531912 w 4098616"/>
              <a:gd name="connsiteY2" fmla="*/ 3033741 h 3609931"/>
              <a:gd name="connsiteX3" fmla="*/ 4098616 w 4098616"/>
              <a:gd name="connsiteY3" fmla="*/ 97026 h 3609931"/>
              <a:gd name="connsiteX0" fmla="*/ 0 w 4098616"/>
              <a:gd name="connsiteY0" fmla="*/ 3609931 h 3609931"/>
              <a:gd name="connsiteX1" fmla="*/ 2573853 w 4098616"/>
              <a:gd name="connsiteY1" fmla="*/ 2034 h 3609931"/>
              <a:gd name="connsiteX2" fmla="*/ 3531912 w 4098616"/>
              <a:gd name="connsiteY2" fmla="*/ 3033741 h 3609931"/>
              <a:gd name="connsiteX3" fmla="*/ 4098616 w 4098616"/>
              <a:gd name="connsiteY3" fmla="*/ 97026 h 3609931"/>
              <a:gd name="connsiteX0" fmla="*/ 0 w 4098616"/>
              <a:gd name="connsiteY0" fmla="*/ 3512904 h 3512904"/>
              <a:gd name="connsiteX1" fmla="*/ 1936862 w 4098616"/>
              <a:gd name="connsiteY1" fmla="*/ 1197001 h 3512904"/>
              <a:gd name="connsiteX2" fmla="*/ 3531912 w 4098616"/>
              <a:gd name="connsiteY2" fmla="*/ 2936714 h 3512904"/>
              <a:gd name="connsiteX3" fmla="*/ 4098616 w 4098616"/>
              <a:gd name="connsiteY3" fmla="*/ -1 h 3512904"/>
              <a:gd name="connsiteX0" fmla="*/ 0 w 4098616"/>
              <a:gd name="connsiteY0" fmla="*/ 3512906 h 3512906"/>
              <a:gd name="connsiteX1" fmla="*/ 1936862 w 4098616"/>
              <a:gd name="connsiteY1" fmla="*/ 1197003 h 3512906"/>
              <a:gd name="connsiteX2" fmla="*/ 3531912 w 4098616"/>
              <a:gd name="connsiteY2" fmla="*/ 2936716 h 3512906"/>
              <a:gd name="connsiteX3" fmla="*/ 4098616 w 4098616"/>
              <a:gd name="connsiteY3" fmla="*/ 1 h 3512906"/>
              <a:gd name="connsiteX0" fmla="*/ 0 w 4098616"/>
              <a:gd name="connsiteY0" fmla="*/ 3512904 h 3512904"/>
              <a:gd name="connsiteX1" fmla="*/ 1936862 w 4098616"/>
              <a:gd name="connsiteY1" fmla="*/ 1197001 h 3512904"/>
              <a:gd name="connsiteX2" fmla="*/ 3531912 w 4098616"/>
              <a:gd name="connsiteY2" fmla="*/ 2936714 h 3512904"/>
              <a:gd name="connsiteX3" fmla="*/ 4098616 w 4098616"/>
              <a:gd name="connsiteY3" fmla="*/ -1 h 3512904"/>
              <a:gd name="connsiteX0" fmla="*/ 0 w 4098616"/>
              <a:gd name="connsiteY0" fmla="*/ 3512906 h 3512906"/>
              <a:gd name="connsiteX1" fmla="*/ 1936862 w 4098616"/>
              <a:gd name="connsiteY1" fmla="*/ 1197003 h 3512906"/>
              <a:gd name="connsiteX2" fmla="*/ 3531912 w 4098616"/>
              <a:gd name="connsiteY2" fmla="*/ 2936716 h 3512906"/>
              <a:gd name="connsiteX3" fmla="*/ 4098616 w 4098616"/>
              <a:gd name="connsiteY3" fmla="*/ 1 h 3512906"/>
              <a:gd name="connsiteX0" fmla="*/ 0 w 4098616"/>
              <a:gd name="connsiteY0" fmla="*/ 3512904 h 3512904"/>
              <a:gd name="connsiteX1" fmla="*/ 1998112 w 4098616"/>
              <a:gd name="connsiteY1" fmla="*/ 1652999 h 3512904"/>
              <a:gd name="connsiteX2" fmla="*/ 3531912 w 4098616"/>
              <a:gd name="connsiteY2" fmla="*/ 2936714 h 3512904"/>
              <a:gd name="connsiteX3" fmla="*/ 4098616 w 4098616"/>
              <a:gd name="connsiteY3" fmla="*/ -1 h 3512904"/>
              <a:gd name="connsiteX0" fmla="*/ 0 w 4098616"/>
              <a:gd name="connsiteY0" fmla="*/ 3512906 h 3512906"/>
              <a:gd name="connsiteX1" fmla="*/ 1998112 w 4098616"/>
              <a:gd name="connsiteY1" fmla="*/ 1653001 h 3512906"/>
              <a:gd name="connsiteX2" fmla="*/ 3531912 w 4098616"/>
              <a:gd name="connsiteY2" fmla="*/ 2936716 h 3512906"/>
              <a:gd name="connsiteX3" fmla="*/ 4098616 w 4098616"/>
              <a:gd name="connsiteY3" fmla="*/ 1 h 3512906"/>
              <a:gd name="connsiteX0" fmla="*/ 0 w 4098616"/>
              <a:gd name="connsiteY0" fmla="*/ 3685985 h 3685985"/>
              <a:gd name="connsiteX1" fmla="*/ 1998112 w 4098616"/>
              <a:gd name="connsiteY1" fmla="*/ 1826080 h 3685985"/>
              <a:gd name="connsiteX2" fmla="*/ 3164417 w 4098616"/>
              <a:gd name="connsiteY2" fmla="*/ 19143 h 3685985"/>
              <a:gd name="connsiteX3" fmla="*/ 4098616 w 4098616"/>
              <a:gd name="connsiteY3" fmla="*/ 173080 h 3685985"/>
              <a:gd name="connsiteX0" fmla="*/ 0 w 4147616"/>
              <a:gd name="connsiteY0" fmla="*/ 3677689 h 3677689"/>
              <a:gd name="connsiteX1" fmla="*/ 1998112 w 4147616"/>
              <a:gd name="connsiteY1" fmla="*/ 1817784 h 3677689"/>
              <a:gd name="connsiteX2" fmla="*/ 3164417 w 4147616"/>
              <a:gd name="connsiteY2" fmla="*/ 10847 h 3677689"/>
              <a:gd name="connsiteX3" fmla="*/ 4147616 w 4147616"/>
              <a:gd name="connsiteY3" fmla="*/ 1482111 h 3677689"/>
              <a:gd name="connsiteX0" fmla="*/ 0 w 4147616"/>
              <a:gd name="connsiteY0" fmla="*/ 3698950 h 3698950"/>
              <a:gd name="connsiteX1" fmla="*/ 1998112 w 4147616"/>
              <a:gd name="connsiteY1" fmla="*/ 1839045 h 3698950"/>
              <a:gd name="connsiteX2" fmla="*/ 3164417 w 4147616"/>
              <a:gd name="connsiteY2" fmla="*/ 32108 h 3698950"/>
              <a:gd name="connsiteX3" fmla="*/ 4147616 w 4147616"/>
              <a:gd name="connsiteY3" fmla="*/ 1503372 h 3698950"/>
              <a:gd name="connsiteX0" fmla="*/ 0 w 4282364"/>
              <a:gd name="connsiteY0" fmla="*/ 3790993 h 3790993"/>
              <a:gd name="connsiteX1" fmla="*/ 1998112 w 4282364"/>
              <a:gd name="connsiteY1" fmla="*/ 1931088 h 3790993"/>
              <a:gd name="connsiteX2" fmla="*/ 3164417 w 4282364"/>
              <a:gd name="connsiteY2" fmla="*/ 124151 h 3790993"/>
              <a:gd name="connsiteX3" fmla="*/ 4282364 w 4282364"/>
              <a:gd name="connsiteY3" fmla="*/ 708753 h 3790993"/>
              <a:gd name="connsiteX0" fmla="*/ 0 w 4282364"/>
              <a:gd name="connsiteY0" fmla="*/ 3747375 h 3747375"/>
              <a:gd name="connsiteX1" fmla="*/ 1998112 w 4282364"/>
              <a:gd name="connsiteY1" fmla="*/ 1887470 h 3747375"/>
              <a:gd name="connsiteX2" fmla="*/ 3164417 w 4282364"/>
              <a:gd name="connsiteY2" fmla="*/ 80533 h 3747375"/>
              <a:gd name="connsiteX3" fmla="*/ 4282364 w 4282364"/>
              <a:gd name="connsiteY3" fmla="*/ 665135 h 3747375"/>
              <a:gd name="connsiteX0" fmla="*/ 0 w 4282364"/>
              <a:gd name="connsiteY0" fmla="*/ 3857100 h 3857100"/>
              <a:gd name="connsiteX1" fmla="*/ 1998112 w 4282364"/>
              <a:gd name="connsiteY1" fmla="*/ 1997195 h 3857100"/>
              <a:gd name="connsiteX2" fmla="*/ 3164417 w 4282364"/>
              <a:gd name="connsiteY2" fmla="*/ 63592 h 3857100"/>
              <a:gd name="connsiteX3" fmla="*/ 4282364 w 4282364"/>
              <a:gd name="connsiteY3" fmla="*/ 774860 h 3857100"/>
              <a:gd name="connsiteX0" fmla="*/ 0 w 4282364"/>
              <a:gd name="connsiteY0" fmla="*/ 3853130 h 3853130"/>
              <a:gd name="connsiteX1" fmla="*/ 1998112 w 4282364"/>
              <a:gd name="connsiteY1" fmla="*/ 1993225 h 3853130"/>
              <a:gd name="connsiteX2" fmla="*/ 3164417 w 4282364"/>
              <a:gd name="connsiteY2" fmla="*/ 59622 h 3853130"/>
              <a:gd name="connsiteX3" fmla="*/ 4282364 w 4282364"/>
              <a:gd name="connsiteY3" fmla="*/ 770890 h 385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364" h="3853130">
                <a:moveTo>
                  <a:pt x="0" y="3853130"/>
                </a:moveTo>
                <a:cubicBezTo>
                  <a:pt x="1100207" y="1600770"/>
                  <a:pt x="1470709" y="2625476"/>
                  <a:pt x="1998112" y="1993225"/>
                </a:cubicBezTo>
                <a:cubicBezTo>
                  <a:pt x="2525515" y="1360974"/>
                  <a:pt x="2677543" y="270226"/>
                  <a:pt x="3164417" y="59622"/>
                </a:cubicBezTo>
                <a:cubicBezTo>
                  <a:pt x="3651291" y="-150982"/>
                  <a:pt x="3915007" y="222391"/>
                  <a:pt x="4282364" y="77089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/>
          <p:cNvSpPr/>
          <p:nvPr/>
        </p:nvSpPr>
        <p:spPr>
          <a:xfrm>
            <a:off x="1509044" y="2496309"/>
            <a:ext cx="239369" cy="7220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/>
          <p:cNvSpPr/>
          <p:nvPr/>
        </p:nvSpPr>
        <p:spPr>
          <a:xfrm>
            <a:off x="1748413" y="2473311"/>
            <a:ext cx="239369" cy="29307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3339 h 23339"/>
              <a:gd name="connsiteX1" fmla="*/ 236171 w 239369"/>
              <a:gd name="connsiteY1" fmla="*/ 0 h 23339"/>
              <a:gd name="connsiteX2" fmla="*/ 239369 w 239369"/>
              <a:gd name="connsiteY2" fmla="*/ 23339 h 23339"/>
              <a:gd name="connsiteX3" fmla="*/ 0 w 239369"/>
              <a:gd name="connsiteY3" fmla="*/ 23339 h 2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69" h="23339">
                <a:moveTo>
                  <a:pt x="0" y="23339"/>
                </a:moveTo>
                <a:lnTo>
                  <a:pt x="236171" y="0"/>
                </a:lnTo>
                <a:lnTo>
                  <a:pt x="239369" y="23339"/>
                </a:lnTo>
                <a:lnTo>
                  <a:pt x="0" y="23339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/>
        </p:nvSpPr>
        <p:spPr>
          <a:xfrm>
            <a:off x="1989740" y="2424534"/>
            <a:ext cx="242566" cy="49379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9733 h 29733"/>
              <a:gd name="connsiteX1" fmla="*/ 239369 w 239369"/>
              <a:gd name="connsiteY1" fmla="*/ 0 h 29733"/>
              <a:gd name="connsiteX2" fmla="*/ 239369 w 239369"/>
              <a:gd name="connsiteY2" fmla="*/ 29733 h 29733"/>
              <a:gd name="connsiteX3" fmla="*/ 0 w 239369"/>
              <a:gd name="connsiteY3" fmla="*/ 29733 h 29733"/>
              <a:gd name="connsiteX0" fmla="*/ 0 w 242566"/>
              <a:gd name="connsiteY0" fmla="*/ 39324 h 39324"/>
              <a:gd name="connsiteX1" fmla="*/ 242566 w 242566"/>
              <a:gd name="connsiteY1" fmla="*/ 0 h 39324"/>
              <a:gd name="connsiteX2" fmla="*/ 239369 w 242566"/>
              <a:gd name="connsiteY2" fmla="*/ 39324 h 39324"/>
              <a:gd name="connsiteX3" fmla="*/ 0 w 242566"/>
              <a:gd name="connsiteY3" fmla="*/ 39324 h 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66" h="39324">
                <a:moveTo>
                  <a:pt x="0" y="39324"/>
                </a:moveTo>
                <a:lnTo>
                  <a:pt x="242566" y="0"/>
                </a:lnTo>
                <a:lnTo>
                  <a:pt x="239369" y="39324"/>
                </a:lnTo>
                <a:lnTo>
                  <a:pt x="0" y="39324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0"/>
          <p:cNvSpPr/>
          <p:nvPr/>
        </p:nvSpPr>
        <p:spPr>
          <a:xfrm>
            <a:off x="2229026" y="2301309"/>
            <a:ext cx="242566" cy="125603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9733 h 29733"/>
              <a:gd name="connsiteX1" fmla="*/ 239369 w 239369"/>
              <a:gd name="connsiteY1" fmla="*/ 0 h 29733"/>
              <a:gd name="connsiteX2" fmla="*/ 239369 w 239369"/>
              <a:gd name="connsiteY2" fmla="*/ 29733 h 29733"/>
              <a:gd name="connsiteX3" fmla="*/ 0 w 239369"/>
              <a:gd name="connsiteY3" fmla="*/ 29733 h 29733"/>
              <a:gd name="connsiteX0" fmla="*/ 0 w 242566"/>
              <a:gd name="connsiteY0" fmla="*/ 39324 h 39324"/>
              <a:gd name="connsiteX1" fmla="*/ 242566 w 242566"/>
              <a:gd name="connsiteY1" fmla="*/ 0 h 39324"/>
              <a:gd name="connsiteX2" fmla="*/ 239369 w 242566"/>
              <a:gd name="connsiteY2" fmla="*/ 39324 h 39324"/>
              <a:gd name="connsiteX3" fmla="*/ 0 w 242566"/>
              <a:gd name="connsiteY3" fmla="*/ 39324 h 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66" h="39324">
                <a:moveTo>
                  <a:pt x="0" y="39324"/>
                </a:moveTo>
                <a:lnTo>
                  <a:pt x="242566" y="0"/>
                </a:lnTo>
                <a:lnTo>
                  <a:pt x="239369" y="39324"/>
                </a:lnTo>
                <a:lnTo>
                  <a:pt x="0" y="39324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Isosceles Triangle 120"/>
          <p:cNvSpPr/>
          <p:nvPr/>
        </p:nvSpPr>
        <p:spPr>
          <a:xfrm>
            <a:off x="2454931" y="2080501"/>
            <a:ext cx="242566" cy="224828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9733 h 29733"/>
              <a:gd name="connsiteX1" fmla="*/ 239369 w 239369"/>
              <a:gd name="connsiteY1" fmla="*/ 0 h 29733"/>
              <a:gd name="connsiteX2" fmla="*/ 239369 w 239369"/>
              <a:gd name="connsiteY2" fmla="*/ 29733 h 29733"/>
              <a:gd name="connsiteX3" fmla="*/ 0 w 239369"/>
              <a:gd name="connsiteY3" fmla="*/ 29733 h 29733"/>
              <a:gd name="connsiteX0" fmla="*/ 0 w 242566"/>
              <a:gd name="connsiteY0" fmla="*/ 39324 h 39324"/>
              <a:gd name="connsiteX1" fmla="*/ 242566 w 242566"/>
              <a:gd name="connsiteY1" fmla="*/ 0 h 39324"/>
              <a:gd name="connsiteX2" fmla="*/ 239369 w 242566"/>
              <a:gd name="connsiteY2" fmla="*/ 39324 h 39324"/>
              <a:gd name="connsiteX3" fmla="*/ 0 w 242566"/>
              <a:gd name="connsiteY3" fmla="*/ 39324 h 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66" h="39324">
                <a:moveTo>
                  <a:pt x="0" y="39324"/>
                </a:moveTo>
                <a:lnTo>
                  <a:pt x="242566" y="0"/>
                </a:lnTo>
                <a:lnTo>
                  <a:pt x="239369" y="39324"/>
                </a:lnTo>
                <a:lnTo>
                  <a:pt x="0" y="39324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Isosceles Triangle 120"/>
          <p:cNvSpPr/>
          <p:nvPr/>
        </p:nvSpPr>
        <p:spPr>
          <a:xfrm>
            <a:off x="2693655" y="1767356"/>
            <a:ext cx="242566" cy="311813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9733 h 29733"/>
              <a:gd name="connsiteX1" fmla="*/ 239369 w 239369"/>
              <a:gd name="connsiteY1" fmla="*/ 0 h 29733"/>
              <a:gd name="connsiteX2" fmla="*/ 239369 w 239369"/>
              <a:gd name="connsiteY2" fmla="*/ 29733 h 29733"/>
              <a:gd name="connsiteX3" fmla="*/ 0 w 239369"/>
              <a:gd name="connsiteY3" fmla="*/ 29733 h 29733"/>
              <a:gd name="connsiteX0" fmla="*/ 0 w 242566"/>
              <a:gd name="connsiteY0" fmla="*/ 39324 h 39324"/>
              <a:gd name="connsiteX1" fmla="*/ 242566 w 242566"/>
              <a:gd name="connsiteY1" fmla="*/ 0 h 39324"/>
              <a:gd name="connsiteX2" fmla="*/ 239369 w 242566"/>
              <a:gd name="connsiteY2" fmla="*/ 39324 h 39324"/>
              <a:gd name="connsiteX3" fmla="*/ 0 w 242566"/>
              <a:gd name="connsiteY3" fmla="*/ 39324 h 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66" h="39324">
                <a:moveTo>
                  <a:pt x="0" y="39324"/>
                </a:moveTo>
                <a:lnTo>
                  <a:pt x="242566" y="0"/>
                </a:lnTo>
                <a:lnTo>
                  <a:pt x="239369" y="39324"/>
                </a:lnTo>
                <a:lnTo>
                  <a:pt x="0" y="39324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75000"/>
                </a:srgbClr>
              </a:gs>
              <a:gs pos="100000">
                <a:srgbClr val="0070C0">
                  <a:alpha val="7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Isosceles Triangle 120"/>
          <p:cNvSpPr/>
          <p:nvPr/>
        </p:nvSpPr>
        <p:spPr>
          <a:xfrm>
            <a:off x="2939418" y="1402018"/>
            <a:ext cx="242566" cy="365338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9733 h 29733"/>
              <a:gd name="connsiteX1" fmla="*/ 239369 w 239369"/>
              <a:gd name="connsiteY1" fmla="*/ 0 h 29733"/>
              <a:gd name="connsiteX2" fmla="*/ 239369 w 239369"/>
              <a:gd name="connsiteY2" fmla="*/ 29733 h 29733"/>
              <a:gd name="connsiteX3" fmla="*/ 0 w 239369"/>
              <a:gd name="connsiteY3" fmla="*/ 29733 h 29733"/>
              <a:gd name="connsiteX0" fmla="*/ 0 w 242566"/>
              <a:gd name="connsiteY0" fmla="*/ 39324 h 39324"/>
              <a:gd name="connsiteX1" fmla="*/ 242566 w 242566"/>
              <a:gd name="connsiteY1" fmla="*/ 0 h 39324"/>
              <a:gd name="connsiteX2" fmla="*/ 239369 w 242566"/>
              <a:gd name="connsiteY2" fmla="*/ 39324 h 39324"/>
              <a:gd name="connsiteX3" fmla="*/ 0 w 242566"/>
              <a:gd name="connsiteY3" fmla="*/ 39324 h 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66" h="39324">
                <a:moveTo>
                  <a:pt x="0" y="39324"/>
                </a:moveTo>
                <a:lnTo>
                  <a:pt x="242566" y="0"/>
                </a:lnTo>
                <a:lnTo>
                  <a:pt x="239369" y="39324"/>
                </a:lnTo>
                <a:lnTo>
                  <a:pt x="0" y="39324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Isosceles Triangle 120"/>
          <p:cNvSpPr/>
          <p:nvPr/>
        </p:nvSpPr>
        <p:spPr>
          <a:xfrm>
            <a:off x="3184180" y="1137047"/>
            <a:ext cx="242566" cy="264304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9733 h 29733"/>
              <a:gd name="connsiteX1" fmla="*/ 239369 w 239369"/>
              <a:gd name="connsiteY1" fmla="*/ 0 h 29733"/>
              <a:gd name="connsiteX2" fmla="*/ 239369 w 239369"/>
              <a:gd name="connsiteY2" fmla="*/ 29733 h 29733"/>
              <a:gd name="connsiteX3" fmla="*/ 0 w 239369"/>
              <a:gd name="connsiteY3" fmla="*/ 29733 h 29733"/>
              <a:gd name="connsiteX0" fmla="*/ 0 w 242566"/>
              <a:gd name="connsiteY0" fmla="*/ 39324 h 39324"/>
              <a:gd name="connsiteX1" fmla="*/ 242566 w 242566"/>
              <a:gd name="connsiteY1" fmla="*/ 0 h 39324"/>
              <a:gd name="connsiteX2" fmla="*/ 239369 w 242566"/>
              <a:gd name="connsiteY2" fmla="*/ 39324 h 39324"/>
              <a:gd name="connsiteX3" fmla="*/ 0 w 242566"/>
              <a:gd name="connsiteY3" fmla="*/ 39324 h 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66" h="39324">
                <a:moveTo>
                  <a:pt x="0" y="39324"/>
                </a:moveTo>
                <a:lnTo>
                  <a:pt x="242566" y="0"/>
                </a:lnTo>
                <a:lnTo>
                  <a:pt x="239369" y="39324"/>
                </a:lnTo>
                <a:lnTo>
                  <a:pt x="0" y="39324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2610046" y="2019372"/>
                <a:ext cx="505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46" y="2019372"/>
                <a:ext cx="50584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2824518" y="1603558"/>
                <a:ext cx="2023432" cy="780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518" y="1603558"/>
                <a:ext cx="2023432" cy="78053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/>
          <p:nvPr/>
        </p:nvCxnSpPr>
        <p:spPr>
          <a:xfrm flipV="1">
            <a:off x="2932744" y="1767356"/>
            <a:ext cx="3197" cy="31181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5095460" y="2895600"/>
                <a:ext cx="3958135" cy="1062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60" y="2895600"/>
                <a:ext cx="3958135" cy="10625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/>
          <p:cNvGrpSpPr/>
          <p:nvPr/>
        </p:nvGrpSpPr>
        <p:grpSpPr>
          <a:xfrm>
            <a:off x="5219834" y="4030439"/>
            <a:ext cx="2095365" cy="877824"/>
            <a:chOff x="5219834" y="1853237"/>
            <a:chExt cx="2095365" cy="877824"/>
          </a:xfrm>
        </p:grpSpPr>
        <p:sp>
          <p:nvSpPr>
            <p:cNvPr id="136" name="Freeform 135"/>
            <p:cNvSpPr/>
            <p:nvPr/>
          </p:nvSpPr>
          <p:spPr>
            <a:xfrm>
              <a:off x="5785604" y="2086465"/>
              <a:ext cx="964692" cy="644596"/>
            </a:xfrm>
            <a:custGeom>
              <a:avLst/>
              <a:gdLst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54538 h 854538"/>
                <a:gd name="connsiteX1" fmla="*/ 0 w 1929384"/>
                <a:gd name="connsiteY1" fmla="*/ 324186 h 854538"/>
                <a:gd name="connsiteX2" fmla="*/ 155448 w 1929384"/>
                <a:gd name="connsiteY2" fmla="*/ 452202 h 854538"/>
                <a:gd name="connsiteX3" fmla="*/ 347472 w 1929384"/>
                <a:gd name="connsiteY3" fmla="*/ 721950 h 854538"/>
                <a:gd name="connsiteX4" fmla="*/ 672084 w 1929384"/>
                <a:gd name="connsiteY4" fmla="*/ 749382 h 854538"/>
                <a:gd name="connsiteX5" fmla="*/ 1133856 w 1929384"/>
                <a:gd name="connsiteY5" fmla="*/ 205314 h 854538"/>
                <a:gd name="connsiteX6" fmla="*/ 1431036 w 1929384"/>
                <a:gd name="connsiteY6" fmla="*/ 13290 h 854538"/>
                <a:gd name="connsiteX7" fmla="*/ 1700784 w 1929384"/>
                <a:gd name="connsiteY7" fmla="*/ 214458 h 854538"/>
                <a:gd name="connsiteX8" fmla="*/ 1920240 w 1929384"/>
                <a:gd name="connsiteY8" fmla="*/ 502494 h 854538"/>
                <a:gd name="connsiteX9" fmla="*/ 1929384 w 1929384"/>
                <a:gd name="connsiteY9" fmla="*/ 849966 h 854538"/>
                <a:gd name="connsiteX10" fmla="*/ 0 w 1929384"/>
                <a:gd name="connsiteY10" fmla="*/ 854538 h 854538"/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54538 h 854538"/>
                <a:gd name="connsiteX1" fmla="*/ 0 w 1929384"/>
                <a:gd name="connsiteY1" fmla="*/ 324186 h 854538"/>
                <a:gd name="connsiteX2" fmla="*/ 155448 w 1929384"/>
                <a:gd name="connsiteY2" fmla="*/ 452202 h 854538"/>
                <a:gd name="connsiteX3" fmla="*/ 347472 w 1929384"/>
                <a:gd name="connsiteY3" fmla="*/ 721950 h 854538"/>
                <a:gd name="connsiteX4" fmla="*/ 672084 w 1929384"/>
                <a:gd name="connsiteY4" fmla="*/ 749382 h 854538"/>
                <a:gd name="connsiteX5" fmla="*/ 1133856 w 1929384"/>
                <a:gd name="connsiteY5" fmla="*/ 205314 h 854538"/>
                <a:gd name="connsiteX6" fmla="*/ 1431036 w 1929384"/>
                <a:gd name="connsiteY6" fmla="*/ 13290 h 854538"/>
                <a:gd name="connsiteX7" fmla="*/ 1700784 w 1929384"/>
                <a:gd name="connsiteY7" fmla="*/ 214458 h 854538"/>
                <a:gd name="connsiteX8" fmla="*/ 1920240 w 1929384"/>
                <a:gd name="connsiteY8" fmla="*/ 502494 h 854538"/>
                <a:gd name="connsiteX9" fmla="*/ 1929384 w 1929384"/>
                <a:gd name="connsiteY9" fmla="*/ 849966 h 854538"/>
                <a:gd name="connsiteX10" fmla="*/ 0 w 1929384"/>
                <a:gd name="connsiteY10" fmla="*/ 854538 h 854538"/>
                <a:gd name="connsiteX0" fmla="*/ 0 w 1929384"/>
                <a:gd name="connsiteY0" fmla="*/ 841371 h 841371"/>
                <a:gd name="connsiteX1" fmla="*/ 0 w 1929384"/>
                <a:gd name="connsiteY1" fmla="*/ 311019 h 841371"/>
                <a:gd name="connsiteX2" fmla="*/ 155448 w 1929384"/>
                <a:gd name="connsiteY2" fmla="*/ 439035 h 841371"/>
                <a:gd name="connsiteX3" fmla="*/ 347472 w 1929384"/>
                <a:gd name="connsiteY3" fmla="*/ 708783 h 841371"/>
                <a:gd name="connsiteX4" fmla="*/ 672084 w 1929384"/>
                <a:gd name="connsiteY4" fmla="*/ 736215 h 841371"/>
                <a:gd name="connsiteX5" fmla="*/ 1133856 w 1929384"/>
                <a:gd name="connsiteY5" fmla="*/ 192147 h 841371"/>
                <a:gd name="connsiteX6" fmla="*/ 1431036 w 1929384"/>
                <a:gd name="connsiteY6" fmla="*/ 123 h 841371"/>
                <a:gd name="connsiteX7" fmla="*/ 1700784 w 1929384"/>
                <a:gd name="connsiteY7" fmla="*/ 201291 h 841371"/>
                <a:gd name="connsiteX8" fmla="*/ 1920240 w 1929384"/>
                <a:gd name="connsiteY8" fmla="*/ 489327 h 841371"/>
                <a:gd name="connsiteX9" fmla="*/ 1929384 w 1929384"/>
                <a:gd name="connsiteY9" fmla="*/ 836799 h 841371"/>
                <a:gd name="connsiteX10" fmla="*/ 0 w 1929384"/>
                <a:gd name="connsiteY10" fmla="*/ 841371 h 841371"/>
                <a:gd name="connsiteX0" fmla="*/ 0 w 1929384"/>
                <a:gd name="connsiteY0" fmla="*/ 813966 h 813966"/>
                <a:gd name="connsiteX1" fmla="*/ 0 w 1929384"/>
                <a:gd name="connsiteY1" fmla="*/ 283614 h 813966"/>
                <a:gd name="connsiteX2" fmla="*/ 155448 w 1929384"/>
                <a:gd name="connsiteY2" fmla="*/ 411630 h 813966"/>
                <a:gd name="connsiteX3" fmla="*/ 347472 w 1929384"/>
                <a:gd name="connsiteY3" fmla="*/ 681378 h 813966"/>
                <a:gd name="connsiteX4" fmla="*/ 672084 w 1929384"/>
                <a:gd name="connsiteY4" fmla="*/ 708810 h 813966"/>
                <a:gd name="connsiteX5" fmla="*/ 1133856 w 1929384"/>
                <a:gd name="connsiteY5" fmla="*/ 164742 h 813966"/>
                <a:gd name="connsiteX6" fmla="*/ 1426464 w 1929384"/>
                <a:gd name="connsiteY6" fmla="*/ 150 h 813966"/>
                <a:gd name="connsiteX7" fmla="*/ 1700784 w 1929384"/>
                <a:gd name="connsiteY7" fmla="*/ 173886 h 813966"/>
                <a:gd name="connsiteX8" fmla="*/ 1920240 w 1929384"/>
                <a:gd name="connsiteY8" fmla="*/ 461922 h 813966"/>
                <a:gd name="connsiteX9" fmla="*/ 1929384 w 1929384"/>
                <a:gd name="connsiteY9" fmla="*/ 809394 h 813966"/>
                <a:gd name="connsiteX10" fmla="*/ 0 w 1929384"/>
                <a:gd name="connsiteY10" fmla="*/ 813966 h 813966"/>
                <a:gd name="connsiteX0" fmla="*/ 0 w 1929384"/>
                <a:gd name="connsiteY0" fmla="*/ 832234 h 832234"/>
                <a:gd name="connsiteX1" fmla="*/ 0 w 1929384"/>
                <a:gd name="connsiteY1" fmla="*/ 301882 h 832234"/>
                <a:gd name="connsiteX2" fmla="*/ 155448 w 1929384"/>
                <a:gd name="connsiteY2" fmla="*/ 429898 h 832234"/>
                <a:gd name="connsiteX3" fmla="*/ 347472 w 1929384"/>
                <a:gd name="connsiteY3" fmla="*/ 699646 h 832234"/>
                <a:gd name="connsiteX4" fmla="*/ 672084 w 1929384"/>
                <a:gd name="connsiteY4" fmla="*/ 727078 h 832234"/>
                <a:gd name="connsiteX5" fmla="*/ 1133856 w 1929384"/>
                <a:gd name="connsiteY5" fmla="*/ 183010 h 832234"/>
                <a:gd name="connsiteX6" fmla="*/ 1421892 w 1929384"/>
                <a:gd name="connsiteY6" fmla="*/ 130 h 832234"/>
                <a:gd name="connsiteX7" fmla="*/ 1700784 w 1929384"/>
                <a:gd name="connsiteY7" fmla="*/ 192154 h 832234"/>
                <a:gd name="connsiteX8" fmla="*/ 1920240 w 1929384"/>
                <a:gd name="connsiteY8" fmla="*/ 480190 h 832234"/>
                <a:gd name="connsiteX9" fmla="*/ 1929384 w 1929384"/>
                <a:gd name="connsiteY9" fmla="*/ 827662 h 832234"/>
                <a:gd name="connsiteX10" fmla="*/ 0 w 1929384"/>
                <a:gd name="connsiteY10" fmla="*/ 832234 h 832234"/>
                <a:gd name="connsiteX0" fmla="*/ 0 w 1929384"/>
                <a:gd name="connsiteY0" fmla="*/ 832196 h 832196"/>
                <a:gd name="connsiteX1" fmla="*/ 0 w 1929384"/>
                <a:gd name="connsiteY1" fmla="*/ 301844 h 832196"/>
                <a:gd name="connsiteX2" fmla="*/ 155448 w 1929384"/>
                <a:gd name="connsiteY2" fmla="*/ 429860 h 832196"/>
                <a:gd name="connsiteX3" fmla="*/ 347472 w 1929384"/>
                <a:gd name="connsiteY3" fmla="*/ 699608 h 832196"/>
                <a:gd name="connsiteX4" fmla="*/ 672084 w 1929384"/>
                <a:gd name="connsiteY4" fmla="*/ 72704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301844 h 832196"/>
                <a:gd name="connsiteX2" fmla="*/ 155448 w 1929384"/>
                <a:gd name="connsiteY2" fmla="*/ 429860 h 832196"/>
                <a:gd name="connsiteX3" fmla="*/ 347472 w 1929384"/>
                <a:gd name="connsiteY3" fmla="*/ 699608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301844 h 832196"/>
                <a:gd name="connsiteX2" fmla="*/ 155448 w 1929384"/>
                <a:gd name="connsiteY2" fmla="*/ 429860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301844 h 832196"/>
                <a:gd name="connsiteX2" fmla="*/ 155448 w 1929384"/>
                <a:gd name="connsiteY2" fmla="*/ 429860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301844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9144 w 1938528"/>
                <a:gd name="connsiteY0" fmla="*/ 832196 h 832196"/>
                <a:gd name="connsiteX1" fmla="*/ 0 w 1938528"/>
                <a:gd name="connsiteY1" fmla="*/ 320132 h 832196"/>
                <a:gd name="connsiteX2" fmla="*/ 210312 w 1938528"/>
                <a:gd name="connsiteY2" fmla="*/ 471008 h 832196"/>
                <a:gd name="connsiteX3" fmla="*/ 393192 w 1938528"/>
                <a:gd name="connsiteY3" fmla="*/ 708752 h 832196"/>
                <a:gd name="connsiteX4" fmla="*/ 690372 w 1938528"/>
                <a:gd name="connsiteY4" fmla="*/ 704180 h 832196"/>
                <a:gd name="connsiteX5" fmla="*/ 1110996 w 1938528"/>
                <a:gd name="connsiteY5" fmla="*/ 214976 h 832196"/>
                <a:gd name="connsiteX6" fmla="*/ 1431036 w 1938528"/>
                <a:gd name="connsiteY6" fmla="*/ 92 h 832196"/>
                <a:gd name="connsiteX7" fmla="*/ 1709928 w 1938528"/>
                <a:gd name="connsiteY7" fmla="*/ 192116 h 832196"/>
                <a:gd name="connsiteX8" fmla="*/ 1929384 w 1938528"/>
                <a:gd name="connsiteY8" fmla="*/ 480152 h 832196"/>
                <a:gd name="connsiteX9" fmla="*/ 1938528 w 1938528"/>
                <a:gd name="connsiteY9" fmla="*/ 827624 h 832196"/>
                <a:gd name="connsiteX10" fmla="*/ 9144 w 1938528"/>
                <a:gd name="connsiteY10" fmla="*/ 832196 h 832196"/>
                <a:gd name="connsiteX0" fmla="*/ 0 w 1929384"/>
                <a:gd name="connsiteY0" fmla="*/ 832196 h 832196"/>
                <a:gd name="connsiteX1" fmla="*/ 13716 w 1929384"/>
                <a:gd name="connsiteY1" fmla="*/ 329276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329276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329276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297272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297272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297272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705941 w 1929384"/>
                <a:gd name="connsiteY4" fmla="*/ 712159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297272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705941 w 1929384"/>
                <a:gd name="connsiteY4" fmla="*/ 712159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297272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705941 w 1929384"/>
                <a:gd name="connsiteY4" fmla="*/ 712159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0 h 832190"/>
                <a:gd name="connsiteX1" fmla="*/ 0 w 1929384"/>
                <a:gd name="connsiteY1" fmla="*/ 297266 h 832190"/>
                <a:gd name="connsiteX2" fmla="*/ 201168 w 1929384"/>
                <a:gd name="connsiteY2" fmla="*/ 471002 h 832190"/>
                <a:gd name="connsiteX3" fmla="*/ 384048 w 1929384"/>
                <a:gd name="connsiteY3" fmla="*/ 708746 h 832190"/>
                <a:gd name="connsiteX4" fmla="*/ 705941 w 1929384"/>
                <a:gd name="connsiteY4" fmla="*/ 712153 h 832190"/>
                <a:gd name="connsiteX5" fmla="*/ 1101852 w 1929384"/>
                <a:gd name="connsiteY5" fmla="*/ 214970 h 832190"/>
                <a:gd name="connsiteX6" fmla="*/ 1421892 w 1929384"/>
                <a:gd name="connsiteY6" fmla="*/ 86 h 832190"/>
                <a:gd name="connsiteX7" fmla="*/ 1700784 w 1929384"/>
                <a:gd name="connsiteY7" fmla="*/ 192110 h 832190"/>
                <a:gd name="connsiteX8" fmla="*/ 1920240 w 1929384"/>
                <a:gd name="connsiteY8" fmla="*/ 432273 h 832190"/>
                <a:gd name="connsiteX9" fmla="*/ 1929384 w 1929384"/>
                <a:gd name="connsiteY9" fmla="*/ 827618 h 832190"/>
                <a:gd name="connsiteX10" fmla="*/ 0 w 1929384"/>
                <a:gd name="connsiteY10" fmla="*/ 832190 h 832190"/>
                <a:gd name="connsiteX0" fmla="*/ 0 w 1929384"/>
                <a:gd name="connsiteY0" fmla="*/ 832442 h 832442"/>
                <a:gd name="connsiteX1" fmla="*/ 0 w 1929384"/>
                <a:gd name="connsiteY1" fmla="*/ 297518 h 832442"/>
                <a:gd name="connsiteX2" fmla="*/ 201168 w 1929384"/>
                <a:gd name="connsiteY2" fmla="*/ 471254 h 832442"/>
                <a:gd name="connsiteX3" fmla="*/ 384048 w 1929384"/>
                <a:gd name="connsiteY3" fmla="*/ 708998 h 832442"/>
                <a:gd name="connsiteX4" fmla="*/ 705941 w 1929384"/>
                <a:gd name="connsiteY4" fmla="*/ 712405 h 832442"/>
                <a:gd name="connsiteX5" fmla="*/ 1101852 w 1929384"/>
                <a:gd name="connsiteY5" fmla="*/ 215222 h 832442"/>
                <a:gd name="connsiteX6" fmla="*/ 1421892 w 1929384"/>
                <a:gd name="connsiteY6" fmla="*/ 338 h 832442"/>
                <a:gd name="connsiteX7" fmla="*/ 1706963 w 1929384"/>
                <a:gd name="connsiteY7" fmla="*/ 172415 h 832442"/>
                <a:gd name="connsiteX8" fmla="*/ 1920240 w 1929384"/>
                <a:gd name="connsiteY8" fmla="*/ 432525 h 832442"/>
                <a:gd name="connsiteX9" fmla="*/ 1929384 w 1929384"/>
                <a:gd name="connsiteY9" fmla="*/ 827870 h 832442"/>
                <a:gd name="connsiteX10" fmla="*/ 0 w 1929384"/>
                <a:gd name="connsiteY10" fmla="*/ 832442 h 8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9384" h="832442">
                  <a:moveTo>
                    <a:pt x="0" y="832442"/>
                  </a:moveTo>
                  <a:lnTo>
                    <a:pt x="0" y="297518"/>
                  </a:lnTo>
                  <a:cubicBezTo>
                    <a:pt x="112776" y="367622"/>
                    <a:pt x="137160" y="402674"/>
                    <a:pt x="201168" y="471254"/>
                  </a:cubicBezTo>
                  <a:cubicBezTo>
                    <a:pt x="265176" y="539834"/>
                    <a:pt x="299919" y="668806"/>
                    <a:pt x="384048" y="708998"/>
                  </a:cubicBezTo>
                  <a:cubicBezTo>
                    <a:pt x="468177" y="749190"/>
                    <a:pt x="635734" y="770765"/>
                    <a:pt x="705941" y="712405"/>
                  </a:cubicBezTo>
                  <a:cubicBezTo>
                    <a:pt x="776148" y="654045"/>
                    <a:pt x="982527" y="333900"/>
                    <a:pt x="1101852" y="215222"/>
                  </a:cubicBezTo>
                  <a:cubicBezTo>
                    <a:pt x="1221177" y="96544"/>
                    <a:pt x="1321040" y="7473"/>
                    <a:pt x="1421892" y="338"/>
                  </a:cubicBezTo>
                  <a:cubicBezTo>
                    <a:pt x="1522744" y="-6797"/>
                    <a:pt x="1623905" y="100384"/>
                    <a:pt x="1706963" y="172415"/>
                  </a:cubicBezTo>
                  <a:cubicBezTo>
                    <a:pt x="1790021" y="244446"/>
                    <a:pt x="1847088" y="336513"/>
                    <a:pt x="1920240" y="432525"/>
                  </a:cubicBezTo>
                  <a:lnTo>
                    <a:pt x="1929384" y="827870"/>
                  </a:lnTo>
                  <a:lnTo>
                    <a:pt x="0" y="832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100000">
                  <a:schemeClr val="accent5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Brace 136"/>
            <p:cNvSpPr/>
            <p:nvPr/>
          </p:nvSpPr>
          <p:spPr>
            <a:xfrm rot="5400000">
              <a:off x="6153885" y="919186"/>
              <a:ext cx="227264" cy="2095365"/>
            </a:xfrm>
            <a:prstGeom prst="rightBrace">
              <a:avLst>
                <a:gd name="adj1" fmla="val 41403"/>
                <a:gd name="adj2" fmla="val 50000"/>
              </a:avLst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462720" y="2799944"/>
            <a:ext cx="482306" cy="3407604"/>
            <a:chOff x="3184964" y="2753560"/>
            <a:chExt cx="482306" cy="3407604"/>
          </a:xfrm>
        </p:grpSpPr>
        <p:grpSp>
          <p:nvGrpSpPr>
            <p:cNvPr id="140" name="Group 139"/>
            <p:cNvGrpSpPr/>
            <p:nvPr/>
          </p:nvGrpSpPr>
          <p:grpSpPr>
            <a:xfrm>
              <a:off x="3201180" y="2753560"/>
              <a:ext cx="466090" cy="617388"/>
              <a:chOff x="2288044" y="5200548"/>
              <a:chExt cx="466090" cy="6173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2288044" y="5448604"/>
                    <a:ext cx="4660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4" name="TextBox 1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8044" y="5448604"/>
                    <a:ext cx="466090" cy="36933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5" name="Straight Connector 144"/>
              <p:cNvCxnSpPr/>
              <p:nvPr/>
            </p:nvCxnSpPr>
            <p:spPr>
              <a:xfrm>
                <a:off x="2515367" y="5200548"/>
                <a:ext cx="0" cy="28281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>
              <a:off x="3184964" y="5563232"/>
              <a:ext cx="466090" cy="597932"/>
              <a:chOff x="2271828" y="5508242"/>
              <a:chExt cx="466090" cy="5979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271828" y="5736842"/>
                    <a:ext cx="4660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2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1828" y="5736842"/>
                    <a:ext cx="466090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3" name="Straight Connector 142"/>
              <p:cNvCxnSpPr/>
              <p:nvPr/>
            </p:nvCxnSpPr>
            <p:spPr>
              <a:xfrm>
                <a:off x="2515367" y="5508242"/>
                <a:ext cx="0" cy="28281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reeform 1"/>
          <p:cNvSpPr/>
          <p:nvPr/>
        </p:nvSpPr>
        <p:spPr>
          <a:xfrm>
            <a:off x="5205663" y="2835442"/>
            <a:ext cx="2073442" cy="1155032"/>
          </a:xfrm>
          <a:custGeom>
            <a:avLst/>
            <a:gdLst>
              <a:gd name="connsiteX0" fmla="*/ 0 w 2073442"/>
              <a:gd name="connsiteY0" fmla="*/ 1066800 h 1155032"/>
              <a:gd name="connsiteX1" fmla="*/ 569495 w 2073442"/>
              <a:gd name="connsiteY1" fmla="*/ 1155032 h 1155032"/>
              <a:gd name="connsiteX2" fmla="*/ 601579 w 2073442"/>
              <a:gd name="connsiteY2" fmla="*/ 1018674 h 1155032"/>
              <a:gd name="connsiteX3" fmla="*/ 549442 w 2073442"/>
              <a:gd name="connsiteY3" fmla="*/ 830179 h 1155032"/>
              <a:gd name="connsiteX4" fmla="*/ 561474 w 2073442"/>
              <a:gd name="connsiteY4" fmla="*/ 152400 h 1155032"/>
              <a:gd name="connsiteX5" fmla="*/ 1536032 w 2073442"/>
              <a:gd name="connsiteY5" fmla="*/ 156411 h 1155032"/>
              <a:gd name="connsiteX6" fmla="*/ 1548063 w 2073442"/>
              <a:gd name="connsiteY6" fmla="*/ 778042 h 1155032"/>
              <a:gd name="connsiteX7" fmla="*/ 2073442 w 2073442"/>
              <a:gd name="connsiteY7" fmla="*/ 818147 h 1155032"/>
              <a:gd name="connsiteX8" fmla="*/ 1900990 w 2073442"/>
              <a:gd name="connsiteY8" fmla="*/ 0 h 1155032"/>
              <a:gd name="connsiteX9" fmla="*/ 272716 w 2073442"/>
              <a:gd name="connsiteY9" fmla="*/ 20053 h 1155032"/>
              <a:gd name="connsiteX10" fmla="*/ 0 w 2073442"/>
              <a:gd name="connsiteY10" fmla="*/ 1066800 h 11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3442" h="1155032">
                <a:moveTo>
                  <a:pt x="0" y="1066800"/>
                </a:moveTo>
                <a:lnTo>
                  <a:pt x="569495" y="1155032"/>
                </a:lnTo>
                <a:lnTo>
                  <a:pt x="601579" y="1018674"/>
                </a:lnTo>
                <a:lnTo>
                  <a:pt x="549442" y="830179"/>
                </a:lnTo>
                <a:lnTo>
                  <a:pt x="561474" y="152400"/>
                </a:lnTo>
                <a:lnTo>
                  <a:pt x="1536032" y="156411"/>
                </a:lnTo>
                <a:lnTo>
                  <a:pt x="1548063" y="778042"/>
                </a:lnTo>
                <a:lnTo>
                  <a:pt x="2073442" y="818147"/>
                </a:lnTo>
                <a:lnTo>
                  <a:pt x="1900990" y="0"/>
                </a:lnTo>
                <a:lnTo>
                  <a:pt x="272716" y="20053"/>
                </a:lnTo>
                <a:lnTo>
                  <a:pt x="0" y="106680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666874" y="3027947"/>
            <a:ext cx="1082842" cy="878306"/>
          </a:xfrm>
          <a:custGeom>
            <a:avLst/>
            <a:gdLst>
              <a:gd name="connsiteX0" fmla="*/ 140368 w 1082842"/>
              <a:gd name="connsiteY0" fmla="*/ 48127 h 878306"/>
              <a:gd name="connsiteX1" fmla="*/ 0 w 1082842"/>
              <a:gd name="connsiteY1" fmla="*/ 457200 h 878306"/>
              <a:gd name="connsiteX2" fmla="*/ 168442 w 1082842"/>
              <a:gd name="connsiteY2" fmla="*/ 770021 h 878306"/>
              <a:gd name="connsiteX3" fmla="*/ 834189 w 1082842"/>
              <a:gd name="connsiteY3" fmla="*/ 878306 h 878306"/>
              <a:gd name="connsiteX4" fmla="*/ 1082842 w 1082842"/>
              <a:gd name="connsiteY4" fmla="*/ 850232 h 878306"/>
              <a:gd name="connsiteX5" fmla="*/ 1058779 w 1082842"/>
              <a:gd name="connsiteY5" fmla="*/ 597569 h 878306"/>
              <a:gd name="connsiteX6" fmla="*/ 689810 w 1082842"/>
              <a:gd name="connsiteY6" fmla="*/ 537411 h 878306"/>
              <a:gd name="connsiteX7" fmla="*/ 669758 w 1082842"/>
              <a:gd name="connsiteY7" fmla="*/ 0 h 878306"/>
              <a:gd name="connsiteX8" fmla="*/ 140368 w 1082842"/>
              <a:gd name="connsiteY8" fmla="*/ 48127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842" h="878306">
                <a:moveTo>
                  <a:pt x="140368" y="48127"/>
                </a:moveTo>
                <a:lnTo>
                  <a:pt x="0" y="457200"/>
                </a:lnTo>
                <a:lnTo>
                  <a:pt x="168442" y="770021"/>
                </a:lnTo>
                <a:lnTo>
                  <a:pt x="834189" y="878306"/>
                </a:lnTo>
                <a:lnTo>
                  <a:pt x="1082842" y="850232"/>
                </a:lnTo>
                <a:lnTo>
                  <a:pt x="1058779" y="597569"/>
                </a:lnTo>
                <a:lnTo>
                  <a:pt x="689810" y="537411"/>
                </a:lnTo>
                <a:lnTo>
                  <a:pt x="669758" y="0"/>
                </a:lnTo>
                <a:lnTo>
                  <a:pt x="140368" y="48127"/>
                </a:lnTo>
                <a:close/>
              </a:path>
            </a:pathLst>
          </a:cu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79105" y="3281115"/>
            <a:ext cx="1636295" cy="342686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303740" y="1584542"/>
            <a:ext cx="1424835" cy="804798"/>
          </a:xfrm>
          <a:custGeom>
            <a:avLst/>
            <a:gdLst>
              <a:gd name="connsiteX0" fmla="*/ 12526 w 1424835"/>
              <a:gd name="connsiteY0" fmla="*/ 269310 h 804798"/>
              <a:gd name="connsiteX1" fmla="*/ 0 w 1424835"/>
              <a:gd name="connsiteY1" fmla="*/ 563672 h 804798"/>
              <a:gd name="connsiteX2" fmla="*/ 576197 w 1424835"/>
              <a:gd name="connsiteY2" fmla="*/ 801666 h 804798"/>
              <a:gd name="connsiteX3" fmla="*/ 1334022 w 1424835"/>
              <a:gd name="connsiteY3" fmla="*/ 804798 h 804798"/>
              <a:gd name="connsiteX4" fmla="*/ 1424835 w 1424835"/>
              <a:gd name="connsiteY4" fmla="*/ 181628 h 804798"/>
              <a:gd name="connsiteX5" fmla="*/ 598118 w 1424835"/>
              <a:gd name="connsiteY5" fmla="*/ 0 h 804798"/>
              <a:gd name="connsiteX6" fmla="*/ 12526 w 1424835"/>
              <a:gd name="connsiteY6" fmla="*/ 269310 h 80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4835" h="804798">
                <a:moveTo>
                  <a:pt x="12526" y="269310"/>
                </a:moveTo>
                <a:lnTo>
                  <a:pt x="0" y="563672"/>
                </a:lnTo>
                <a:lnTo>
                  <a:pt x="576197" y="801666"/>
                </a:lnTo>
                <a:lnTo>
                  <a:pt x="1334022" y="804798"/>
                </a:lnTo>
                <a:lnTo>
                  <a:pt x="1424835" y="181628"/>
                </a:lnTo>
                <a:lnTo>
                  <a:pt x="598118" y="0"/>
                </a:lnTo>
                <a:lnTo>
                  <a:pt x="12526" y="2693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993361" y="5633130"/>
            <a:ext cx="240701" cy="147376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234062" y="5536877"/>
            <a:ext cx="240701" cy="243629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753679" y="5424584"/>
            <a:ext cx="239680" cy="355922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513998" y="4970058"/>
            <a:ext cx="239679" cy="810448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947101" y="4502484"/>
            <a:ext cx="240701" cy="1278022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187802" y="4727075"/>
            <a:ext cx="240701" cy="1053431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707419" y="4646864"/>
            <a:ext cx="239680" cy="1133642"/>
          </a:xfrm>
          <a:prstGeom prst="rect">
            <a:avLst/>
          </a:prstGeom>
          <a:gradFill>
            <a:gsLst>
              <a:gs pos="0">
                <a:srgbClr val="0070C0">
                  <a:alpha val="75000"/>
                </a:srgbClr>
              </a:gs>
              <a:gs pos="100000">
                <a:schemeClr val="bg2">
                  <a:alpha val="75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467738" y="5042570"/>
            <a:ext cx="239680" cy="737936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1873519" y="3866328"/>
            <a:ext cx="980520" cy="1925302"/>
            <a:chOff x="1873519" y="3866328"/>
            <a:chExt cx="980520" cy="1925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1873519" y="3866328"/>
                  <a:ext cx="980520" cy="780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 dirty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3519" y="3866328"/>
                  <a:ext cx="980520" cy="78053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/>
            <p:nvPr/>
          </p:nvCxnSpPr>
          <p:spPr>
            <a:xfrm flipV="1">
              <a:off x="2702132" y="4646863"/>
              <a:ext cx="0" cy="114476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707419" y="5726668"/>
            <a:ext cx="535133" cy="369332"/>
            <a:chOff x="2707419" y="5726668"/>
            <a:chExt cx="53513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2736708" y="5726668"/>
                  <a:ext cx="5058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708" y="5726668"/>
                  <a:ext cx="505844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/>
            <p:cNvCxnSpPr/>
            <p:nvPr/>
          </p:nvCxnSpPr>
          <p:spPr>
            <a:xfrm flipV="1">
              <a:off x="2707419" y="5787676"/>
              <a:ext cx="241917" cy="206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2374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"/>
                            </p:stCondLst>
                            <p:childTnLst>
                              <p:par>
                                <p:cTn id="54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16" presetClass="entr" presetSubtype="37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"/>
                            </p:stCondLst>
                            <p:childTnLst>
                              <p:par>
                                <p:cTn id="101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"/>
                            </p:stCondLst>
                            <p:childTnLst>
                              <p:par>
                                <p:cTn id="105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ntr" presetSubtype="0" repeatCount="8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repeatCount="3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repeatCount="3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4" grpId="0" animBg="1"/>
      <p:bldP spid="100" grpId="0"/>
      <p:bldP spid="22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4" grpId="2" animBg="1"/>
      <p:bldP spid="124" grpId="3" animBg="1"/>
      <p:bldP spid="125" grpId="0" animBg="1"/>
      <p:bldP spid="126" grpId="0" animBg="1"/>
      <p:bldP spid="127" grpId="0"/>
      <p:bldP spid="128" grpId="0"/>
      <p:bldP spid="128" grpId="1"/>
      <p:bldP spid="128" grpId="2"/>
      <p:bldP spid="2" grpId="0" animBg="1"/>
      <p:bldP spid="4" grpId="0" animBg="1"/>
      <p:bldP spid="5" grpId="0" animBg="1"/>
      <p:bldP spid="6" grpId="0" animBg="1"/>
      <p:bldP spid="84" grpId="0" animBg="1"/>
      <p:bldP spid="85" grpId="0" animBg="1"/>
      <p:bldP spid="86" grpId="0" animBg="1"/>
      <p:bldP spid="87" grpId="0" animBg="1"/>
      <p:bldP spid="80" grpId="0" animBg="1"/>
      <p:bldP spid="81" grpId="0" animBg="1"/>
      <p:bldP spid="82" grpId="0" animBg="1"/>
      <p:bldP spid="82" grpId="1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8"/>
          <p:cNvSpPr/>
          <p:nvPr/>
        </p:nvSpPr>
        <p:spPr>
          <a:xfrm>
            <a:off x="1504188" y="4495420"/>
            <a:ext cx="1929384" cy="1289191"/>
          </a:xfrm>
          <a:custGeom>
            <a:avLst/>
            <a:gdLst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54538 h 854538"/>
              <a:gd name="connsiteX1" fmla="*/ 0 w 1929384"/>
              <a:gd name="connsiteY1" fmla="*/ 324186 h 854538"/>
              <a:gd name="connsiteX2" fmla="*/ 155448 w 1929384"/>
              <a:gd name="connsiteY2" fmla="*/ 452202 h 854538"/>
              <a:gd name="connsiteX3" fmla="*/ 347472 w 1929384"/>
              <a:gd name="connsiteY3" fmla="*/ 721950 h 854538"/>
              <a:gd name="connsiteX4" fmla="*/ 672084 w 1929384"/>
              <a:gd name="connsiteY4" fmla="*/ 749382 h 854538"/>
              <a:gd name="connsiteX5" fmla="*/ 1133856 w 1929384"/>
              <a:gd name="connsiteY5" fmla="*/ 205314 h 854538"/>
              <a:gd name="connsiteX6" fmla="*/ 1431036 w 1929384"/>
              <a:gd name="connsiteY6" fmla="*/ 13290 h 854538"/>
              <a:gd name="connsiteX7" fmla="*/ 1700784 w 1929384"/>
              <a:gd name="connsiteY7" fmla="*/ 214458 h 854538"/>
              <a:gd name="connsiteX8" fmla="*/ 1920240 w 1929384"/>
              <a:gd name="connsiteY8" fmla="*/ 502494 h 854538"/>
              <a:gd name="connsiteX9" fmla="*/ 1929384 w 1929384"/>
              <a:gd name="connsiteY9" fmla="*/ 849966 h 854538"/>
              <a:gd name="connsiteX10" fmla="*/ 0 w 1929384"/>
              <a:gd name="connsiteY10" fmla="*/ 854538 h 854538"/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41248 h 841248"/>
              <a:gd name="connsiteX1" fmla="*/ 0 w 1929384"/>
              <a:gd name="connsiteY1" fmla="*/ 310896 h 841248"/>
              <a:gd name="connsiteX2" fmla="*/ 155448 w 1929384"/>
              <a:gd name="connsiteY2" fmla="*/ 438912 h 841248"/>
              <a:gd name="connsiteX3" fmla="*/ 347472 w 1929384"/>
              <a:gd name="connsiteY3" fmla="*/ 708660 h 841248"/>
              <a:gd name="connsiteX4" fmla="*/ 672084 w 1929384"/>
              <a:gd name="connsiteY4" fmla="*/ 736092 h 841248"/>
              <a:gd name="connsiteX5" fmla="*/ 1133856 w 1929384"/>
              <a:gd name="connsiteY5" fmla="*/ 192024 h 841248"/>
              <a:gd name="connsiteX6" fmla="*/ 1431036 w 1929384"/>
              <a:gd name="connsiteY6" fmla="*/ 0 h 841248"/>
              <a:gd name="connsiteX7" fmla="*/ 1700784 w 1929384"/>
              <a:gd name="connsiteY7" fmla="*/ 201168 h 841248"/>
              <a:gd name="connsiteX8" fmla="*/ 1920240 w 1929384"/>
              <a:gd name="connsiteY8" fmla="*/ 489204 h 841248"/>
              <a:gd name="connsiteX9" fmla="*/ 1929384 w 1929384"/>
              <a:gd name="connsiteY9" fmla="*/ 836676 h 841248"/>
              <a:gd name="connsiteX10" fmla="*/ 0 w 1929384"/>
              <a:gd name="connsiteY10" fmla="*/ 841248 h 841248"/>
              <a:gd name="connsiteX0" fmla="*/ 0 w 1929384"/>
              <a:gd name="connsiteY0" fmla="*/ 854538 h 854538"/>
              <a:gd name="connsiteX1" fmla="*/ 0 w 1929384"/>
              <a:gd name="connsiteY1" fmla="*/ 324186 h 854538"/>
              <a:gd name="connsiteX2" fmla="*/ 155448 w 1929384"/>
              <a:gd name="connsiteY2" fmla="*/ 452202 h 854538"/>
              <a:gd name="connsiteX3" fmla="*/ 347472 w 1929384"/>
              <a:gd name="connsiteY3" fmla="*/ 721950 h 854538"/>
              <a:gd name="connsiteX4" fmla="*/ 672084 w 1929384"/>
              <a:gd name="connsiteY4" fmla="*/ 749382 h 854538"/>
              <a:gd name="connsiteX5" fmla="*/ 1133856 w 1929384"/>
              <a:gd name="connsiteY5" fmla="*/ 205314 h 854538"/>
              <a:gd name="connsiteX6" fmla="*/ 1431036 w 1929384"/>
              <a:gd name="connsiteY6" fmla="*/ 13290 h 854538"/>
              <a:gd name="connsiteX7" fmla="*/ 1700784 w 1929384"/>
              <a:gd name="connsiteY7" fmla="*/ 214458 h 854538"/>
              <a:gd name="connsiteX8" fmla="*/ 1920240 w 1929384"/>
              <a:gd name="connsiteY8" fmla="*/ 502494 h 854538"/>
              <a:gd name="connsiteX9" fmla="*/ 1929384 w 1929384"/>
              <a:gd name="connsiteY9" fmla="*/ 849966 h 854538"/>
              <a:gd name="connsiteX10" fmla="*/ 0 w 1929384"/>
              <a:gd name="connsiteY10" fmla="*/ 854538 h 854538"/>
              <a:gd name="connsiteX0" fmla="*/ 0 w 1929384"/>
              <a:gd name="connsiteY0" fmla="*/ 841371 h 841371"/>
              <a:gd name="connsiteX1" fmla="*/ 0 w 1929384"/>
              <a:gd name="connsiteY1" fmla="*/ 311019 h 841371"/>
              <a:gd name="connsiteX2" fmla="*/ 155448 w 1929384"/>
              <a:gd name="connsiteY2" fmla="*/ 439035 h 841371"/>
              <a:gd name="connsiteX3" fmla="*/ 347472 w 1929384"/>
              <a:gd name="connsiteY3" fmla="*/ 708783 h 841371"/>
              <a:gd name="connsiteX4" fmla="*/ 672084 w 1929384"/>
              <a:gd name="connsiteY4" fmla="*/ 736215 h 841371"/>
              <a:gd name="connsiteX5" fmla="*/ 1133856 w 1929384"/>
              <a:gd name="connsiteY5" fmla="*/ 192147 h 841371"/>
              <a:gd name="connsiteX6" fmla="*/ 1431036 w 1929384"/>
              <a:gd name="connsiteY6" fmla="*/ 123 h 841371"/>
              <a:gd name="connsiteX7" fmla="*/ 1700784 w 1929384"/>
              <a:gd name="connsiteY7" fmla="*/ 201291 h 841371"/>
              <a:gd name="connsiteX8" fmla="*/ 1920240 w 1929384"/>
              <a:gd name="connsiteY8" fmla="*/ 489327 h 841371"/>
              <a:gd name="connsiteX9" fmla="*/ 1929384 w 1929384"/>
              <a:gd name="connsiteY9" fmla="*/ 836799 h 841371"/>
              <a:gd name="connsiteX10" fmla="*/ 0 w 1929384"/>
              <a:gd name="connsiteY10" fmla="*/ 841371 h 841371"/>
              <a:gd name="connsiteX0" fmla="*/ 0 w 1929384"/>
              <a:gd name="connsiteY0" fmla="*/ 813966 h 813966"/>
              <a:gd name="connsiteX1" fmla="*/ 0 w 1929384"/>
              <a:gd name="connsiteY1" fmla="*/ 283614 h 813966"/>
              <a:gd name="connsiteX2" fmla="*/ 155448 w 1929384"/>
              <a:gd name="connsiteY2" fmla="*/ 411630 h 813966"/>
              <a:gd name="connsiteX3" fmla="*/ 347472 w 1929384"/>
              <a:gd name="connsiteY3" fmla="*/ 681378 h 813966"/>
              <a:gd name="connsiteX4" fmla="*/ 672084 w 1929384"/>
              <a:gd name="connsiteY4" fmla="*/ 708810 h 813966"/>
              <a:gd name="connsiteX5" fmla="*/ 1133856 w 1929384"/>
              <a:gd name="connsiteY5" fmla="*/ 164742 h 813966"/>
              <a:gd name="connsiteX6" fmla="*/ 1426464 w 1929384"/>
              <a:gd name="connsiteY6" fmla="*/ 150 h 813966"/>
              <a:gd name="connsiteX7" fmla="*/ 1700784 w 1929384"/>
              <a:gd name="connsiteY7" fmla="*/ 173886 h 813966"/>
              <a:gd name="connsiteX8" fmla="*/ 1920240 w 1929384"/>
              <a:gd name="connsiteY8" fmla="*/ 461922 h 813966"/>
              <a:gd name="connsiteX9" fmla="*/ 1929384 w 1929384"/>
              <a:gd name="connsiteY9" fmla="*/ 809394 h 813966"/>
              <a:gd name="connsiteX10" fmla="*/ 0 w 1929384"/>
              <a:gd name="connsiteY10" fmla="*/ 813966 h 813966"/>
              <a:gd name="connsiteX0" fmla="*/ 0 w 1929384"/>
              <a:gd name="connsiteY0" fmla="*/ 832234 h 832234"/>
              <a:gd name="connsiteX1" fmla="*/ 0 w 1929384"/>
              <a:gd name="connsiteY1" fmla="*/ 301882 h 832234"/>
              <a:gd name="connsiteX2" fmla="*/ 155448 w 1929384"/>
              <a:gd name="connsiteY2" fmla="*/ 429898 h 832234"/>
              <a:gd name="connsiteX3" fmla="*/ 347472 w 1929384"/>
              <a:gd name="connsiteY3" fmla="*/ 699646 h 832234"/>
              <a:gd name="connsiteX4" fmla="*/ 672084 w 1929384"/>
              <a:gd name="connsiteY4" fmla="*/ 727078 h 832234"/>
              <a:gd name="connsiteX5" fmla="*/ 1133856 w 1929384"/>
              <a:gd name="connsiteY5" fmla="*/ 183010 h 832234"/>
              <a:gd name="connsiteX6" fmla="*/ 1421892 w 1929384"/>
              <a:gd name="connsiteY6" fmla="*/ 130 h 832234"/>
              <a:gd name="connsiteX7" fmla="*/ 1700784 w 1929384"/>
              <a:gd name="connsiteY7" fmla="*/ 192154 h 832234"/>
              <a:gd name="connsiteX8" fmla="*/ 1920240 w 1929384"/>
              <a:gd name="connsiteY8" fmla="*/ 480190 h 832234"/>
              <a:gd name="connsiteX9" fmla="*/ 1929384 w 1929384"/>
              <a:gd name="connsiteY9" fmla="*/ 827662 h 832234"/>
              <a:gd name="connsiteX10" fmla="*/ 0 w 1929384"/>
              <a:gd name="connsiteY10" fmla="*/ 832234 h 832234"/>
              <a:gd name="connsiteX0" fmla="*/ 0 w 1929384"/>
              <a:gd name="connsiteY0" fmla="*/ 832196 h 832196"/>
              <a:gd name="connsiteX1" fmla="*/ 0 w 1929384"/>
              <a:gd name="connsiteY1" fmla="*/ 301844 h 832196"/>
              <a:gd name="connsiteX2" fmla="*/ 155448 w 1929384"/>
              <a:gd name="connsiteY2" fmla="*/ 429860 h 832196"/>
              <a:gd name="connsiteX3" fmla="*/ 347472 w 1929384"/>
              <a:gd name="connsiteY3" fmla="*/ 699608 h 832196"/>
              <a:gd name="connsiteX4" fmla="*/ 672084 w 1929384"/>
              <a:gd name="connsiteY4" fmla="*/ 72704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301844 h 832196"/>
              <a:gd name="connsiteX2" fmla="*/ 155448 w 1929384"/>
              <a:gd name="connsiteY2" fmla="*/ 429860 h 832196"/>
              <a:gd name="connsiteX3" fmla="*/ 347472 w 1929384"/>
              <a:gd name="connsiteY3" fmla="*/ 699608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301844 h 832196"/>
              <a:gd name="connsiteX2" fmla="*/ 155448 w 1929384"/>
              <a:gd name="connsiteY2" fmla="*/ 429860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301844 h 832196"/>
              <a:gd name="connsiteX2" fmla="*/ 155448 w 1929384"/>
              <a:gd name="connsiteY2" fmla="*/ 429860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301844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9144 w 1938528"/>
              <a:gd name="connsiteY0" fmla="*/ 832196 h 832196"/>
              <a:gd name="connsiteX1" fmla="*/ 0 w 1938528"/>
              <a:gd name="connsiteY1" fmla="*/ 320132 h 832196"/>
              <a:gd name="connsiteX2" fmla="*/ 210312 w 1938528"/>
              <a:gd name="connsiteY2" fmla="*/ 471008 h 832196"/>
              <a:gd name="connsiteX3" fmla="*/ 393192 w 1938528"/>
              <a:gd name="connsiteY3" fmla="*/ 708752 h 832196"/>
              <a:gd name="connsiteX4" fmla="*/ 690372 w 1938528"/>
              <a:gd name="connsiteY4" fmla="*/ 704180 h 832196"/>
              <a:gd name="connsiteX5" fmla="*/ 1110996 w 1938528"/>
              <a:gd name="connsiteY5" fmla="*/ 214976 h 832196"/>
              <a:gd name="connsiteX6" fmla="*/ 1431036 w 1938528"/>
              <a:gd name="connsiteY6" fmla="*/ 92 h 832196"/>
              <a:gd name="connsiteX7" fmla="*/ 1709928 w 1938528"/>
              <a:gd name="connsiteY7" fmla="*/ 192116 h 832196"/>
              <a:gd name="connsiteX8" fmla="*/ 1929384 w 1938528"/>
              <a:gd name="connsiteY8" fmla="*/ 480152 h 832196"/>
              <a:gd name="connsiteX9" fmla="*/ 1938528 w 1938528"/>
              <a:gd name="connsiteY9" fmla="*/ 827624 h 832196"/>
              <a:gd name="connsiteX10" fmla="*/ 9144 w 1938528"/>
              <a:gd name="connsiteY10" fmla="*/ 832196 h 832196"/>
              <a:gd name="connsiteX0" fmla="*/ 0 w 1929384"/>
              <a:gd name="connsiteY0" fmla="*/ 832196 h 832196"/>
              <a:gd name="connsiteX1" fmla="*/ 13716 w 1929384"/>
              <a:gd name="connsiteY1" fmla="*/ 329276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329276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329276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297272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297272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681228 w 1929384"/>
              <a:gd name="connsiteY4" fmla="*/ 704180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297272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705941 w 1929384"/>
              <a:gd name="connsiteY4" fmla="*/ 712159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297272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705941 w 1929384"/>
              <a:gd name="connsiteY4" fmla="*/ 712159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6 h 832196"/>
              <a:gd name="connsiteX1" fmla="*/ 0 w 1929384"/>
              <a:gd name="connsiteY1" fmla="*/ 297272 h 832196"/>
              <a:gd name="connsiteX2" fmla="*/ 201168 w 1929384"/>
              <a:gd name="connsiteY2" fmla="*/ 471008 h 832196"/>
              <a:gd name="connsiteX3" fmla="*/ 384048 w 1929384"/>
              <a:gd name="connsiteY3" fmla="*/ 708752 h 832196"/>
              <a:gd name="connsiteX4" fmla="*/ 705941 w 1929384"/>
              <a:gd name="connsiteY4" fmla="*/ 712159 h 832196"/>
              <a:gd name="connsiteX5" fmla="*/ 1101852 w 1929384"/>
              <a:gd name="connsiteY5" fmla="*/ 214976 h 832196"/>
              <a:gd name="connsiteX6" fmla="*/ 1421892 w 1929384"/>
              <a:gd name="connsiteY6" fmla="*/ 92 h 832196"/>
              <a:gd name="connsiteX7" fmla="*/ 1700784 w 1929384"/>
              <a:gd name="connsiteY7" fmla="*/ 192116 h 832196"/>
              <a:gd name="connsiteX8" fmla="*/ 1920240 w 1929384"/>
              <a:gd name="connsiteY8" fmla="*/ 480152 h 832196"/>
              <a:gd name="connsiteX9" fmla="*/ 1929384 w 1929384"/>
              <a:gd name="connsiteY9" fmla="*/ 827624 h 832196"/>
              <a:gd name="connsiteX10" fmla="*/ 0 w 1929384"/>
              <a:gd name="connsiteY10" fmla="*/ 832196 h 832196"/>
              <a:gd name="connsiteX0" fmla="*/ 0 w 1929384"/>
              <a:gd name="connsiteY0" fmla="*/ 832190 h 832190"/>
              <a:gd name="connsiteX1" fmla="*/ 0 w 1929384"/>
              <a:gd name="connsiteY1" fmla="*/ 297266 h 832190"/>
              <a:gd name="connsiteX2" fmla="*/ 201168 w 1929384"/>
              <a:gd name="connsiteY2" fmla="*/ 471002 h 832190"/>
              <a:gd name="connsiteX3" fmla="*/ 384048 w 1929384"/>
              <a:gd name="connsiteY3" fmla="*/ 708746 h 832190"/>
              <a:gd name="connsiteX4" fmla="*/ 705941 w 1929384"/>
              <a:gd name="connsiteY4" fmla="*/ 712153 h 832190"/>
              <a:gd name="connsiteX5" fmla="*/ 1101852 w 1929384"/>
              <a:gd name="connsiteY5" fmla="*/ 214970 h 832190"/>
              <a:gd name="connsiteX6" fmla="*/ 1421892 w 1929384"/>
              <a:gd name="connsiteY6" fmla="*/ 86 h 832190"/>
              <a:gd name="connsiteX7" fmla="*/ 1700784 w 1929384"/>
              <a:gd name="connsiteY7" fmla="*/ 192110 h 832190"/>
              <a:gd name="connsiteX8" fmla="*/ 1920240 w 1929384"/>
              <a:gd name="connsiteY8" fmla="*/ 432273 h 832190"/>
              <a:gd name="connsiteX9" fmla="*/ 1929384 w 1929384"/>
              <a:gd name="connsiteY9" fmla="*/ 827618 h 832190"/>
              <a:gd name="connsiteX10" fmla="*/ 0 w 1929384"/>
              <a:gd name="connsiteY10" fmla="*/ 832190 h 832190"/>
              <a:gd name="connsiteX0" fmla="*/ 0 w 1929384"/>
              <a:gd name="connsiteY0" fmla="*/ 832442 h 832442"/>
              <a:gd name="connsiteX1" fmla="*/ 0 w 1929384"/>
              <a:gd name="connsiteY1" fmla="*/ 297518 h 832442"/>
              <a:gd name="connsiteX2" fmla="*/ 201168 w 1929384"/>
              <a:gd name="connsiteY2" fmla="*/ 471254 h 832442"/>
              <a:gd name="connsiteX3" fmla="*/ 384048 w 1929384"/>
              <a:gd name="connsiteY3" fmla="*/ 708998 h 832442"/>
              <a:gd name="connsiteX4" fmla="*/ 705941 w 1929384"/>
              <a:gd name="connsiteY4" fmla="*/ 712405 h 832442"/>
              <a:gd name="connsiteX5" fmla="*/ 1101852 w 1929384"/>
              <a:gd name="connsiteY5" fmla="*/ 215222 h 832442"/>
              <a:gd name="connsiteX6" fmla="*/ 1421892 w 1929384"/>
              <a:gd name="connsiteY6" fmla="*/ 338 h 832442"/>
              <a:gd name="connsiteX7" fmla="*/ 1706963 w 1929384"/>
              <a:gd name="connsiteY7" fmla="*/ 172415 h 832442"/>
              <a:gd name="connsiteX8" fmla="*/ 1920240 w 1929384"/>
              <a:gd name="connsiteY8" fmla="*/ 432525 h 832442"/>
              <a:gd name="connsiteX9" fmla="*/ 1929384 w 1929384"/>
              <a:gd name="connsiteY9" fmla="*/ 827870 h 832442"/>
              <a:gd name="connsiteX10" fmla="*/ 0 w 1929384"/>
              <a:gd name="connsiteY10" fmla="*/ 832442 h 83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9384" h="832442">
                <a:moveTo>
                  <a:pt x="0" y="832442"/>
                </a:moveTo>
                <a:lnTo>
                  <a:pt x="0" y="297518"/>
                </a:lnTo>
                <a:cubicBezTo>
                  <a:pt x="112776" y="367622"/>
                  <a:pt x="137160" y="402674"/>
                  <a:pt x="201168" y="471254"/>
                </a:cubicBezTo>
                <a:cubicBezTo>
                  <a:pt x="265176" y="539834"/>
                  <a:pt x="299919" y="668806"/>
                  <a:pt x="384048" y="708998"/>
                </a:cubicBezTo>
                <a:cubicBezTo>
                  <a:pt x="468177" y="749190"/>
                  <a:pt x="635734" y="770765"/>
                  <a:pt x="705941" y="712405"/>
                </a:cubicBezTo>
                <a:cubicBezTo>
                  <a:pt x="776148" y="654045"/>
                  <a:pt x="982527" y="333900"/>
                  <a:pt x="1101852" y="215222"/>
                </a:cubicBezTo>
                <a:cubicBezTo>
                  <a:pt x="1221177" y="96544"/>
                  <a:pt x="1321040" y="7473"/>
                  <a:pt x="1421892" y="338"/>
                </a:cubicBezTo>
                <a:cubicBezTo>
                  <a:pt x="1522744" y="-6797"/>
                  <a:pt x="1623905" y="100384"/>
                  <a:pt x="1706963" y="172415"/>
                </a:cubicBezTo>
                <a:cubicBezTo>
                  <a:pt x="1790021" y="244446"/>
                  <a:pt x="1847088" y="336513"/>
                  <a:pt x="1920240" y="432525"/>
                </a:cubicBezTo>
                <a:lnTo>
                  <a:pt x="1929384" y="827870"/>
                </a:lnTo>
                <a:lnTo>
                  <a:pt x="0" y="832442"/>
                </a:ln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chemeClr val="accent5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65133" y="659297"/>
            <a:ext cx="980520" cy="2474162"/>
            <a:chOff x="612639" y="2070208"/>
            <a:chExt cx="980520" cy="3425303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1087702" y="2528874"/>
              <a:ext cx="0" cy="2966637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12639" y="2070208"/>
                  <a:ext cx="980520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2070208"/>
                  <a:ext cx="980520" cy="369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5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341911" y="2720488"/>
            <a:ext cx="4821345" cy="903313"/>
            <a:chOff x="959695" y="5006340"/>
            <a:chExt cx="4821345" cy="9033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342184" y="5006340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2184" y="5006340"/>
                  <a:ext cx="43885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/>
            <p:nvPr/>
          </p:nvCxnSpPr>
          <p:spPr>
            <a:xfrm>
              <a:off x="9596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89" name="Freeform 88"/>
          <p:cNvSpPr/>
          <p:nvPr/>
        </p:nvSpPr>
        <p:spPr>
          <a:xfrm>
            <a:off x="469296" y="993208"/>
            <a:ext cx="4281501" cy="2531005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2626170"/>
              <a:gd name="connsiteX1" fmla="*/ 520942 w 3909205"/>
              <a:gd name="connsiteY1" fmla="*/ 2319876 h 2626170"/>
              <a:gd name="connsiteX2" fmla="*/ 1359562 w 3909205"/>
              <a:gd name="connsiteY2" fmla="*/ 1622737 h 2626170"/>
              <a:gd name="connsiteX3" fmla="*/ 2994805 w 3909205"/>
              <a:gd name="connsiteY3" fmla="*/ 1970467 h 2626170"/>
              <a:gd name="connsiteX4" fmla="*/ 3909205 w 3909205"/>
              <a:gd name="connsiteY4" fmla="*/ 0 h 2626170"/>
              <a:gd name="connsiteX0" fmla="*/ 0 w 3909205"/>
              <a:gd name="connsiteY0" fmla="*/ 2626170 h 2626170"/>
              <a:gd name="connsiteX1" fmla="*/ 1359562 w 3909205"/>
              <a:gd name="connsiteY1" fmla="*/ 1622737 h 2626170"/>
              <a:gd name="connsiteX2" fmla="*/ 2994805 w 3909205"/>
              <a:gd name="connsiteY2" fmla="*/ 1970467 h 2626170"/>
              <a:gd name="connsiteX3" fmla="*/ 3909205 w 3909205"/>
              <a:gd name="connsiteY3" fmla="*/ 0 h 2626170"/>
              <a:gd name="connsiteX0" fmla="*/ 0 w 3844811"/>
              <a:gd name="connsiteY0" fmla="*/ 3025415 h 3025415"/>
              <a:gd name="connsiteX1" fmla="*/ 1295168 w 3844811"/>
              <a:gd name="connsiteY1" fmla="*/ 1622737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3059200 w 4025116"/>
              <a:gd name="connsiteY2" fmla="*/ 2073498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52872 w 4074115"/>
              <a:gd name="connsiteY1" fmla="*/ 1263622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802113 w 4074115"/>
              <a:gd name="connsiteY1" fmla="*/ 724488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802113 w 4074115"/>
              <a:gd name="connsiteY1" fmla="*/ 724488 h 3361946"/>
              <a:gd name="connsiteX2" fmla="*/ 3311414 w 4074115"/>
              <a:gd name="connsiteY2" fmla="*/ 2613234 h 3361946"/>
              <a:gd name="connsiteX3" fmla="*/ 4074115 w 4074115"/>
              <a:gd name="connsiteY3" fmla="*/ 0 h 3361946"/>
              <a:gd name="connsiteX0" fmla="*/ 0 w 4159864"/>
              <a:gd name="connsiteY0" fmla="*/ 3512905 h 3512905"/>
              <a:gd name="connsiteX1" fmla="*/ 1802113 w 4159864"/>
              <a:gd name="connsiteY1" fmla="*/ 875447 h 3512905"/>
              <a:gd name="connsiteX2" fmla="*/ 3311414 w 4159864"/>
              <a:gd name="connsiteY2" fmla="*/ 2764193 h 3512905"/>
              <a:gd name="connsiteX3" fmla="*/ 4159864 w 4159864"/>
              <a:gd name="connsiteY3" fmla="*/ 0 h 3512905"/>
              <a:gd name="connsiteX0" fmla="*/ 0 w 4159864"/>
              <a:gd name="connsiteY0" fmla="*/ 3512905 h 3512905"/>
              <a:gd name="connsiteX1" fmla="*/ 1802113 w 4159864"/>
              <a:gd name="connsiteY1" fmla="*/ 875447 h 3512905"/>
              <a:gd name="connsiteX2" fmla="*/ 3311414 w 4159864"/>
              <a:gd name="connsiteY2" fmla="*/ 2764193 h 3512905"/>
              <a:gd name="connsiteX3" fmla="*/ 4159864 w 4159864"/>
              <a:gd name="connsiteY3" fmla="*/ 0 h 3512905"/>
              <a:gd name="connsiteX0" fmla="*/ 0 w 4159864"/>
              <a:gd name="connsiteY0" fmla="*/ 3589919 h 3589919"/>
              <a:gd name="connsiteX1" fmla="*/ 2194108 w 4159864"/>
              <a:gd name="connsiteY1" fmla="*/ 3587 h 3589919"/>
              <a:gd name="connsiteX2" fmla="*/ 3311414 w 4159864"/>
              <a:gd name="connsiteY2" fmla="*/ 2841207 h 3589919"/>
              <a:gd name="connsiteX3" fmla="*/ 4159864 w 4159864"/>
              <a:gd name="connsiteY3" fmla="*/ 77014 h 3589919"/>
              <a:gd name="connsiteX0" fmla="*/ 0 w 4159864"/>
              <a:gd name="connsiteY0" fmla="*/ 3607624 h 3607624"/>
              <a:gd name="connsiteX1" fmla="*/ 2194108 w 4159864"/>
              <a:gd name="connsiteY1" fmla="*/ 21292 h 3607624"/>
              <a:gd name="connsiteX2" fmla="*/ 3311414 w 4159864"/>
              <a:gd name="connsiteY2" fmla="*/ 2858912 h 3607624"/>
              <a:gd name="connsiteX3" fmla="*/ 4159864 w 4159864"/>
              <a:gd name="connsiteY3" fmla="*/ 94719 h 3607624"/>
              <a:gd name="connsiteX0" fmla="*/ 0 w 4159864"/>
              <a:gd name="connsiteY0" fmla="*/ 3588379 h 3588379"/>
              <a:gd name="connsiteX1" fmla="*/ 2194108 w 4159864"/>
              <a:gd name="connsiteY1" fmla="*/ 2047 h 3588379"/>
              <a:gd name="connsiteX2" fmla="*/ 3593160 w 4159864"/>
              <a:gd name="connsiteY2" fmla="*/ 3012189 h 3588379"/>
              <a:gd name="connsiteX3" fmla="*/ 4159864 w 4159864"/>
              <a:gd name="connsiteY3" fmla="*/ 75474 h 3588379"/>
              <a:gd name="connsiteX0" fmla="*/ 0 w 4159864"/>
              <a:gd name="connsiteY0" fmla="*/ 3609929 h 3609929"/>
              <a:gd name="connsiteX1" fmla="*/ 2635101 w 4159864"/>
              <a:gd name="connsiteY1" fmla="*/ 2032 h 3609929"/>
              <a:gd name="connsiteX2" fmla="*/ 3593160 w 4159864"/>
              <a:gd name="connsiteY2" fmla="*/ 3033739 h 3609929"/>
              <a:gd name="connsiteX3" fmla="*/ 4159864 w 4159864"/>
              <a:gd name="connsiteY3" fmla="*/ 97024 h 3609929"/>
              <a:gd name="connsiteX0" fmla="*/ 0 w 4159864"/>
              <a:gd name="connsiteY0" fmla="*/ 3609931 h 3609931"/>
              <a:gd name="connsiteX1" fmla="*/ 2635101 w 4159864"/>
              <a:gd name="connsiteY1" fmla="*/ 2034 h 3609931"/>
              <a:gd name="connsiteX2" fmla="*/ 3593160 w 4159864"/>
              <a:gd name="connsiteY2" fmla="*/ 3033741 h 3609931"/>
              <a:gd name="connsiteX3" fmla="*/ 4159864 w 4159864"/>
              <a:gd name="connsiteY3" fmla="*/ 97026 h 3609931"/>
              <a:gd name="connsiteX0" fmla="*/ 0 w 4098616"/>
              <a:gd name="connsiteY0" fmla="*/ 3609931 h 3609931"/>
              <a:gd name="connsiteX1" fmla="*/ 2573853 w 4098616"/>
              <a:gd name="connsiteY1" fmla="*/ 2034 h 3609931"/>
              <a:gd name="connsiteX2" fmla="*/ 3531912 w 4098616"/>
              <a:gd name="connsiteY2" fmla="*/ 3033741 h 3609931"/>
              <a:gd name="connsiteX3" fmla="*/ 4098616 w 4098616"/>
              <a:gd name="connsiteY3" fmla="*/ 97026 h 3609931"/>
              <a:gd name="connsiteX0" fmla="*/ 0 w 4098616"/>
              <a:gd name="connsiteY0" fmla="*/ 3609931 h 3609931"/>
              <a:gd name="connsiteX1" fmla="*/ 2573853 w 4098616"/>
              <a:gd name="connsiteY1" fmla="*/ 2034 h 3609931"/>
              <a:gd name="connsiteX2" fmla="*/ 3531912 w 4098616"/>
              <a:gd name="connsiteY2" fmla="*/ 3033741 h 3609931"/>
              <a:gd name="connsiteX3" fmla="*/ 4098616 w 4098616"/>
              <a:gd name="connsiteY3" fmla="*/ 97026 h 3609931"/>
              <a:gd name="connsiteX0" fmla="*/ 0 w 4098616"/>
              <a:gd name="connsiteY0" fmla="*/ 3512904 h 3512904"/>
              <a:gd name="connsiteX1" fmla="*/ 1936862 w 4098616"/>
              <a:gd name="connsiteY1" fmla="*/ 1197001 h 3512904"/>
              <a:gd name="connsiteX2" fmla="*/ 3531912 w 4098616"/>
              <a:gd name="connsiteY2" fmla="*/ 2936714 h 3512904"/>
              <a:gd name="connsiteX3" fmla="*/ 4098616 w 4098616"/>
              <a:gd name="connsiteY3" fmla="*/ -1 h 3512904"/>
              <a:gd name="connsiteX0" fmla="*/ 0 w 4098616"/>
              <a:gd name="connsiteY0" fmla="*/ 3512906 h 3512906"/>
              <a:gd name="connsiteX1" fmla="*/ 1936862 w 4098616"/>
              <a:gd name="connsiteY1" fmla="*/ 1197003 h 3512906"/>
              <a:gd name="connsiteX2" fmla="*/ 3531912 w 4098616"/>
              <a:gd name="connsiteY2" fmla="*/ 2936716 h 3512906"/>
              <a:gd name="connsiteX3" fmla="*/ 4098616 w 4098616"/>
              <a:gd name="connsiteY3" fmla="*/ 1 h 3512906"/>
              <a:gd name="connsiteX0" fmla="*/ 0 w 4098616"/>
              <a:gd name="connsiteY0" fmla="*/ 3512904 h 3512904"/>
              <a:gd name="connsiteX1" fmla="*/ 1936862 w 4098616"/>
              <a:gd name="connsiteY1" fmla="*/ 1197001 h 3512904"/>
              <a:gd name="connsiteX2" fmla="*/ 3531912 w 4098616"/>
              <a:gd name="connsiteY2" fmla="*/ 2936714 h 3512904"/>
              <a:gd name="connsiteX3" fmla="*/ 4098616 w 4098616"/>
              <a:gd name="connsiteY3" fmla="*/ -1 h 3512904"/>
              <a:gd name="connsiteX0" fmla="*/ 0 w 4098616"/>
              <a:gd name="connsiteY0" fmla="*/ 3512906 h 3512906"/>
              <a:gd name="connsiteX1" fmla="*/ 1936862 w 4098616"/>
              <a:gd name="connsiteY1" fmla="*/ 1197003 h 3512906"/>
              <a:gd name="connsiteX2" fmla="*/ 3531912 w 4098616"/>
              <a:gd name="connsiteY2" fmla="*/ 2936716 h 3512906"/>
              <a:gd name="connsiteX3" fmla="*/ 4098616 w 4098616"/>
              <a:gd name="connsiteY3" fmla="*/ 1 h 3512906"/>
              <a:gd name="connsiteX0" fmla="*/ 0 w 4098616"/>
              <a:gd name="connsiteY0" fmla="*/ 3512904 h 3512904"/>
              <a:gd name="connsiteX1" fmla="*/ 1998112 w 4098616"/>
              <a:gd name="connsiteY1" fmla="*/ 1652999 h 3512904"/>
              <a:gd name="connsiteX2" fmla="*/ 3531912 w 4098616"/>
              <a:gd name="connsiteY2" fmla="*/ 2936714 h 3512904"/>
              <a:gd name="connsiteX3" fmla="*/ 4098616 w 4098616"/>
              <a:gd name="connsiteY3" fmla="*/ -1 h 3512904"/>
              <a:gd name="connsiteX0" fmla="*/ 0 w 4098616"/>
              <a:gd name="connsiteY0" fmla="*/ 3512906 h 3512906"/>
              <a:gd name="connsiteX1" fmla="*/ 1998112 w 4098616"/>
              <a:gd name="connsiteY1" fmla="*/ 1653001 h 3512906"/>
              <a:gd name="connsiteX2" fmla="*/ 3531912 w 4098616"/>
              <a:gd name="connsiteY2" fmla="*/ 2936716 h 3512906"/>
              <a:gd name="connsiteX3" fmla="*/ 4098616 w 4098616"/>
              <a:gd name="connsiteY3" fmla="*/ 1 h 3512906"/>
              <a:gd name="connsiteX0" fmla="*/ 0 w 4098616"/>
              <a:gd name="connsiteY0" fmla="*/ 3685985 h 3685985"/>
              <a:gd name="connsiteX1" fmla="*/ 1998112 w 4098616"/>
              <a:gd name="connsiteY1" fmla="*/ 1826080 h 3685985"/>
              <a:gd name="connsiteX2" fmla="*/ 3164417 w 4098616"/>
              <a:gd name="connsiteY2" fmla="*/ 19143 h 3685985"/>
              <a:gd name="connsiteX3" fmla="*/ 4098616 w 4098616"/>
              <a:gd name="connsiteY3" fmla="*/ 173080 h 3685985"/>
              <a:gd name="connsiteX0" fmla="*/ 0 w 4147616"/>
              <a:gd name="connsiteY0" fmla="*/ 3677689 h 3677689"/>
              <a:gd name="connsiteX1" fmla="*/ 1998112 w 4147616"/>
              <a:gd name="connsiteY1" fmla="*/ 1817784 h 3677689"/>
              <a:gd name="connsiteX2" fmla="*/ 3164417 w 4147616"/>
              <a:gd name="connsiteY2" fmla="*/ 10847 h 3677689"/>
              <a:gd name="connsiteX3" fmla="*/ 4147616 w 4147616"/>
              <a:gd name="connsiteY3" fmla="*/ 1482111 h 3677689"/>
              <a:gd name="connsiteX0" fmla="*/ 0 w 4147616"/>
              <a:gd name="connsiteY0" fmla="*/ 3698950 h 3698950"/>
              <a:gd name="connsiteX1" fmla="*/ 1998112 w 4147616"/>
              <a:gd name="connsiteY1" fmla="*/ 1839045 h 3698950"/>
              <a:gd name="connsiteX2" fmla="*/ 3164417 w 4147616"/>
              <a:gd name="connsiteY2" fmla="*/ 32108 h 3698950"/>
              <a:gd name="connsiteX3" fmla="*/ 4147616 w 4147616"/>
              <a:gd name="connsiteY3" fmla="*/ 1503372 h 3698950"/>
              <a:gd name="connsiteX0" fmla="*/ 0 w 4282364"/>
              <a:gd name="connsiteY0" fmla="*/ 3790993 h 3790993"/>
              <a:gd name="connsiteX1" fmla="*/ 1998112 w 4282364"/>
              <a:gd name="connsiteY1" fmla="*/ 1931088 h 3790993"/>
              <a:gd name="connsiteX2" fmla="*/ 3164417 w 4282364"/>
              <a:gd name="connsiteY2" fmla="*/ 124151 h 3790993"/>
              <a:gd name="connsiteX3" fmla="*/ 4282364 w 4282364"/>
              <a:gd name="connsiteY3" fmla="*/ 708753 h 3790993"/>
              <a:gd name="connsiteX0" fmla="*/ 0 w 4282364"/>
              <a:gd name="connsiteY0" fmla="*/ 3747375 h 3747375"/>
              <a:gd name="connsiteX1" fmla="*/ 1998112 w 4282364"/>
              <a:gd name="connsiteY1" fmla="*/ 1887470 h 3747375"/>
              <a:gd name="connsiteX2" fmla="*/ 3164417 w 4282364"/>
              <a:gd name="connsiteY2" fmla="*/ 80533 h 3747375"/>
              <a:gd name="connsiteX3" fmla="*/ 4282364 w 4282364"/>
              <a:gd name="connsiteY3" fmla="*/ 665135 h 3747375"/>
              <a:gd name="connsiteX0" fmla="*/ 0 w 4282364"/>
              <a:gd name="connsiteY0" fmla="*/ 3857100 h 3857100"/>
              <a:gd name="connsiteX1" fmla="*/ 1998112 w 4282364"/>
              <a:gd name="connsiteY1" fmla="*/ 1997195 h 3857100"/>
              <a:gd name="connsiteX2" fmla="*/ 3164417 w 4282364"/>
              <a:gd name="connsiteY2" fmla="*/ 63592 h 3857100"/>
              <a:gd name="connsiteX3" fmla="*/ 4282364 w 4282364"/>
              <a:gd name="connsiteY3" fmla="*/ 774860 h 3857100"/>
              <a:gd name="connsiteX0" fmla="*/ 0 w 4282364"/>
              <a:gd name="connsiteY0" fmla="*/ 3853130 h 3853130"/>
              <a:gd name="connsiteX1" fmla="*/ 1998112 w 4282364"/>
              <a:gd name="connsiteY1" fmla="*/ 1993225 h 3853130"/>
              <a:gd name="connsiteX2" fmla="*/ 3164417 w 4282364"/>
              <a:gd name="connsiteY2" fmla="*/ 59622 h 3853130"/>
              <a:gd name="connsiteX3" fmla="*/ 4282364 w 4282364"/>
              <a:gd name="connsiteY3" fmla="*/ 770890 h 385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364" h="3853130">
                <a:moveTo>
                  <a:pt x="0" y="3853130"/>
                </a:moveTo>
                <a:cubicBezTo>
                  <a:pt x="1100207" y="1600770"/>
                  <a:pt x="1470709" y="2625476"/>
                  <a:pt x="1998112" y="1993225"/>
                </a:cubicBezTo>
                <a:cubicBezTo>
                  <a:pt x="2525515" y="1360974"/>
                  <a:pt x="2677543" y="270226"/>
                  <a:pt x="3164417" y="59622"/>
                </a:cubicBezTo>
                <a:cubicBezTo>
                  <a:pt x="3651291" y="-150982"/>
                  <a:pt x="3915007" y="222391"/>
                  <a:pt x="4282364" y="77089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41911" y="5574030"/>
            <a:ext cx="4897545" cy="902970"/>
            <a:chOff x="959695" y="5006683"/>
            <a:chExt cx="4897545" cy="9029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384" y="5006683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384" y="5006683"/>
                  <a:ext cx="43885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>
              <a:off x="9596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5133" y="3657601"/>
            <a:ext cx="980520" cy="2743207"/>
            <a:chOff x="612639" y="2152760"/>
            <a:chExt cx="980520" cy="3797775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087702" y="3313187"/>
              <a:ext cx="0" cy="2637348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12639" y="2152760"/>
                  <a:ext cx="980520" cy="10805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 dirty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2152760"/>
                  <a:ext cx="980520" cy="108059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Freeform 87"/>
          <p:cNvSpPr/>
          <p:nvPr/>
        </p:nvSpPr>
        <p:spPr>
          <a:xfrm>
            <a:off x="416288" y="4496060"/>
            <a:ext cx="4228492" cy="1685487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2626170"/>
              <a:gd name="connsiteX1" fmla="*/ 520942 w 3909205"/>
              <a:gd name="connsiteY1" fmla="*/ 2319876 h 2626170"/>
              <a:gd name="connsiteX2" fmla="*/ 1359562 w 3909205"/>
              <a:gd name="connsiteY2" fmla="*/ 1622737 h 2626170"/>
              <a:gd name="connsiteX3" fmla="*/ 2994805 w 3909205"/>
              <a:gd name="connsiteY3" fmla="*/ 1970467 h 2626170"/>
              <a:gd name="connsiteX4" fmla="*/ 3909205 w 3909205"/>
              <a:gd name="connsiteY4" fmla="*/ 0 h 2626170"/>
              <a:gd name="connsiteX0" fmla="*/ 0 w 3909205"/>
              <a:gd name="connsiteY0" fmla="*/ 2626170 h 2626170"/>
              <a:gd name="connsiteX1" fmla="*/ 1359562 w 3909205"/>
              <a:gd name="connsiteY1" fmla="*/ 1622737 h 2626170"/>
              <a:gd name="connsiteX2" fmla="*/ 2994805 w 3909205"/>
              <a:gd name="connsiteY2" fmla="*/ 1970467 h 2626170"/>
              <a:gd name="connsiteX3" fmla="*/ 3909205 w 3909205"/>
              <a:gd name="connsiteY3" fmla="*/ 0 h 2626170"/>
              <a:gd name="connsiteX0" fmla="*/ 0 w 3844811"/>
              <a:gd name="connsiteY0" fmla="*/ 3025415 h 3025415"/>
              <a:gd name="connsiteX1" fmla="*/ 1295168 w 3844811"/>
              <a:gd name="connsiteY1" fmla="*/ 1622737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3059200 w 4025116"/>
              <a:gd name="connsiteY2" fmla="*/ 2073498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52872 w 4074115"/>
              <a:gd name="connsiteY1" fmla="*/ 1263622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802113 w 4074115"/>
              <a:gd name="connsiteY1" fmla="*/ 724488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802113 w 4074115"/>
              <a:gd name="connsiteY1" fmla="*/ 724488 h 3361946"/>
              <a:gd name="connsiteX2" fmla="*/ 3311414 w 4074115"/>
              <a:gd name="connsiteY2" fmla="*/ 2613234 h 3361946"/>
              <a:gd name="connsiteX3" fmla="*/ 4074115 w 4074115"/>
              <a:gd name="connsiteY3" fmla="*/ 0 h 3361946"/>
              <a:gd name="connsiteX0" fmla="*/ 0 w 4159864"/>
              <a:gd name="connsiteY0" fmla="*/ 3512905 h 3512905"/>
              <a:gd name="connsiteX1" fmla="*/ 1802113 w 4159864"/>
              <a:gd name="connsiteY1" fmla="*/ 875447 h 3512905"/>
              <a:gd name="connsiteX2" fmla="*/ 3311414 w 4159864"/>
              <a:gd name="connsiteY2" fmla="*/ 2764193 h 3512905"/>
              <a:gd name="connsiteX3" fmla="*/ 4159864 w 4159864"/>
              <a:gd name="connsiteY3" fmla="*/ 0 h 3512905"/>
              <a:gd name="connsiteX0" fmla="*/ 0 w 4159864"/>
              <a:gd name="connsiteY0" fmla="*/ 3512905 h 3512905"/>
              <a:gd name="connsiteX1" fmla="*/ 1802113 w 4159864"/>
              <a:gd name="connsiteY1" fmla="*/ 875447 h 3512905"/>
              <a:gd name="connsiteX2" fmla="*/ 3311414 w 4159864"/>
              <a:gd name="connsiteY2" fmla="*/ 2764193 h 3512905"/>
              <a:gd name="connsiteX3" fmla="*/ 4159864 w 4159864"/>
              <a:gd name="connsiteY3" fmla="*/ 0 h 3512905"/>
              <a:gd name="connsiteX0" fmla="*/ 0 w 4159864"/>
              <a:gd name="connsiteY0" fmla="*/ 3589919 h 3589919"/>
              <a:gd name="connsiteX1" fmla="*/ 2194108 w 4159864"/>
              <a:gd name="connsiteY1" fmla="*/ 3587 h 3589919"/>
              <a:gd name="connsiteX2" fmla="*/ 3311414 w 4159864"/>
              <a:gd name="connsiteY2" fmla="*/ 2841207 h 3589919"/>
              <a:gd name="connsiteX3" fmla="*/ 4159864 w 4159864"/>
              <a:gd name="connsiteY3" fmla="*/ 77014 h 3589919"/>
              <a:gd name="connsiteX0" fmla="*/ 0 w 4159864"/>
              <a:gd name="connsiteY0" fmla="*/ 3607624 h 3607624"/>
              <a:gd name="connsiteX1" fmla="*/ 2194108 w 4159864"/>
              <a:gd name="connsiteY1" fmla="*/ 21292 h 3607624"/>
              <a:gd name="connsiteX2" fmla="*/ 3311414 w 4159864"/>
              <a:gd name="connsiteY2" fmla="*/ 2858912 h 3607624"/>
              <a:gd name="connsiteX3" fmla="*/ 4159864 w 4159864"/>
              <a:gd name="connsiteY3" fmla="*/ 94719 h 3607624"/>
              <a:gd name="connsiteX0" fmla="*/ 0 w 4159864"/>
              <a:gd name="connsiteY0" fmla="*/ 3588379 h 3588379"/>
              <a:gd name="connsiteX1" fmla="*/ 2194108 w 4159864"/>
              <a:gd name="connsiteY1" fmla="*/ 2047 h 3588379"/>
              <a:gd name="connsiteX2" fmla="*/ 3593160 w 4159864"/>
              <a:gd name="connsiteY2" fmla="*/ 3012189 h 3588379"/>
              <a:gd name="connsiteX3" fmla="*/ 4159864 w 4159864"/>
              <a:gd name="connsiteY3" fmla="*/ 75474 h 3588379"/>
              <a:gd name="connsiteX0" fmla="*/ 0 w 4159864"/>
              <a:gd name="connsiteY0" fmla="*/ 3609929 h 3609929"/>
              <a:gd name="connsiteX1" fmla="*/ 2635101 w 4159864"/>
              <a:gd name="connsiteY1" fmla="*/ 2032 h 3609929"/>
              <a:gd name="connsiteX2" fmla="*/ 3593160 w 4159864"/>
              <a:gd name="connsiteY2" fmla="*/ 3033739 h 3609929"/>
              <a:gd name="connsiteX3" fmla="*/ 4159864 w 4159864"/>
              <a:gd name="connsiteY3" fmla="*/ 97024 h 3609929"/>
              <a:gd name="connsiteX0" fmla="*/ 0 w 4159864"/>
              <a:gd name="connsiteY0" fmla="*/ 3609931 h 3609931"/>
              <a:gd name="connsiteX1" fmla="*/ 2635101 w 4159864"/>
              <a:gd name="connsiteY1" fmla="*/ 2034 h 3609931"/>
              <a:gd name="connsiteX2" fmla="*/ 3593160 w 4159864"/>
              <a:gd name="connsiteY2" fmla="*/ 3033741 h 3609931"/>
              <a:gd name="connsiteX3" fmla="*/ 4159864 w 4159864"/>
              <a:gd name="connsiteY3" fmla="*/ 97026 h 3609931"/>
              <a:gd name="connsiteX0" fmla="*/ 0 w 4098616"/>
              <a:gd name="connsiteY0" fmla="*/ 3609931 h 3609931"/>
              <a:gd name="connsiteX1" fmla="*/ 2573853 w 4098616"/>
              <a:gd name="connsiteY1" fmla="*/ 2034 h 3609931"/>
              <a:gd name="connsiteX2" fmla="*/ 3531912 w 4098616"/>
              <a:gd name="connsiteY2" fmla="*/ 3033741 h 3609931"/>
              <a:gd name="connsiteX3" fmla="*/ 4098616 w 4098616"/>
              <a:gd name="connsiteY3" fmla="*/ 97026 h 3609931"/>
              <a:gd name="connsiteX0" fmla="*/ 0 w 4098616"/>
              <a:gd name="connsiteY0" fmla="*/ 3609931 h 3609931"/>
              <a:gd name="connsiteX1" fmla="*/ 2573853 w 4098616"/>
              <a:gd name="connsiteY1" fmla="*/ 2034 h 3609931"/>
              <a:gd name="connsiteX2" fmla="*/ 3531912 w 4098616"/>
              <a:gd name="connsiteY2" fmla="*/ 3033741 h 3609931"/>
              <a:gd name="connsiteX3" fmla="*/ 4098616 w 4098616"/>
              <a:gd name="connsiteY3" fmla="*/ 97026 h 3609931"/>
              <a:gd name="connsiteX0" fmla="*/ 0 w 4098616"/>
              <a:gd name="connsiteY0" fmla="*/ 3512904 h 3512904"/>
              <a:gd name="connsiteX1" fmla="*/ 1936862 w 4098616"/>
              <a:gd name="connsiteY1" fmla="*/ 1197001 h 3512904"/>
              <a:gd name="connsiteX2" fmla="*/ 3531912 w 4098616"/>
              <a:gd name="connsiteY2" fmla="*/ 2936714 h 3512904"/>
              <a:gd name="connsiteX3" fmla="*/ 4098616 w 4098616"/>
              <a:gd name="connsiteY3" fmla="*/ -1 h 3512904"/>
              <a:gd name="connsiteX0" fmla="*/ 0 w 4098616"/>
              <a:gd name="connsiteY0" fmla="*/ 3512906 h 3512906"/>
              <a:gd name="connsiteX1" fmla="*/ 1936862 w 4098616"/>
              <a:gd name="connsiteY1" fmla="*/ 1197003 h 3512906"/>
              <a:gd name="connsiteX2" fmla="*/ 3531912 w 4098616"/>
              <a:gd name="connsiteY2" fmla="*/ 2936716 h 3512906"/>
              <a:gd name="connsiteX3" fmla="*/ 4098616 w 4098616"/>
              <a:gd name="connsiteY3" fmla="*/ 1 h 3512906"/>
              <a:gd name="connsiteX0" fmla="*/ 0 w 4098616"/>
              <a:gd name="connsiteY0" fmla="*/ 3512904 h 3512904"/>
              <a:gd name="connsiteX1" fmla="*/ 1936862 w 4098616"/>
              <a:gd name="connsiteY1" fmla="*/ 1197001 h 3512904"/>
              <a:gd name="connsiteX2" fmla="*/ 3531912 w 4098616"/>
              <a:gd name="connsiteY2" fmla="*/ 2936714 h 3512904"/>
              <a:gd name="connsiteX3" fmla="*/ 4098616 w 4098616"/>
              <a:gd name="connsiteY3" fmla="*/ -1 h 3512904"/>
              <a:gd name="connsiteX0" fmla="*/ 0 w 4098616"/>
              <a:gd name="connsiteY0" fmla="*/ 3512906 h 3512906"/>
              <a:gd name="connsiteX1" fmla="*/ 1936862 w 4098616"/>
              <a:gd name="connsiteY1" fmla="*/ 1197003 h 3512906"/>
              <a:gd name="connsiteX2" fmla="*/ 3531912 w 4098616"/>
              <a:gd name="connsiteY2" fmla="*/ 2936716 h 3512906"/>
              <a:gd name="connsiteX3" fmla="*/ 4098616 w 4098616"/>
              <a:gd name="connsiteY3" fmla="*/ 1 h 3512906"/>
              <a:gd name="connsiteX0" fmla="*/ 0 w 4098616"/>
              <a:gd name="connsiteY0" fmla="*/ 3512904 h 3512904"/>
              <a:gd name="connsiteX1" fmla="*/ 1998112 w 4098616"/>
              <a:gd name="connsiteY1" fmla="*/ 1652999 h 3512904"/>
              <a:gd name="connsiteX2" fmla="*/ 3531912 w 4098616"/>
              <a:gd name="connsiteY2" fmla="*/ 2936714 h 3512904"/>
              <a:gd name="connsiteX3" fmla="*/ 4098616 w 4098616"/>
              <a:gd name="connsiteY3" fmla="*/ -1 h 3512904"/>
              <a:gd name="connsiteX0" fmla="*/ 0 w 4098616"/>
              <a:gd name="connsiteY0" fmla="*/ 3512906 h 3512906"/>
              <a:gd name="connsiteX1" fmla="*/ 1998112 w 4098616"/>
              <a:gd name="connsiteY1" fmla="*/ 1653001 h 3512906"/>
              <a:gd name="connsiteX2" fmla="*/ 3531912 w 4098616"/>
              <a:gd name="connsiteY2" fmla="*/ 2936716 h 3512906"/>
              <a:gd name="connsiteX3" fmla="*/ 4098616 w 4098616"/>
              <a:gd name="connsiteY3" fmla="*/ 1 h 3512906"/>
              <a:gd name="connsiteX0" fmla="*/ 0 w 4098616"/>
              <a:gd name="connsiteY0" fmla="*/ 3685985 h 3685985"/>
              <a:gd name="connsiteX1" fmla="*/ 1998112 w 4098616"/>
              <a:gd name="connsiteY1" fmla="*/ 1826080 h 3685985"/>
              <a:gd name="connsiteX2" fmla="*/ 3164417 w 4098616"/>
              <a:gd name="connsiteY2" fmla="*/ 19143 h 3685985"/>
              <a:gd name="connsiteX3" fmla="*/ 4098616 w 4098616"/>
              <a:gd name="connsiteY3" fmla="*/ 173080 h 3685985"/>
              <a:gd name="connsiteX0" fmla="*/ 0 w 4147616"/>
              <a:gd name="connsiteY0" fmla="*/ 3677689 h 3677689"/>
              <a:gd name="connsiteX1" fmla="*/ 1998112 w 4147616"/>
              <a:gd name="connsiteY1" fmla="*/ 1817784 h 3677689"/>
              <a:gd name="connsiteX2" fmla="*/ 3164417 w 4147616"/>
              <a:gd name="connsiteY2" fmla="*/ 10847 h 3677689"/>
              <a:gd name="connsiteX3" fmla="*/ 4147616 w 4147616"/>
              <a:gd name="connsiteY3" fmla="*/ 1482111 h 3677689"/>
              <a:gd name="connsiteX0" fmla="*/ 0 w 4147616"/>
              <a:gd name="connsiteY0" fmla="*/ 3698950 h 3698950"/>
              <a:gd name="connsiteX1" fmla="*/ 1998112 w 4147616"/>
              <a:gd name="connsiteY1" fmla="*/ 1839045 h 3698950"/>
              <a:gd name="connsiteX2" fmla="*/ 3164417 w 4147616"/>
              <a:gd name="connsiteY2" fmla="*/ 32108 h 3698950"/>
              <a:gd name="connsiteX3" fmla="*/ 4147616 w 4147616"/>
              <a:gd name="connsiteY3" fmla="*/ 1503372 h 3698950"/>
              <a:gd name="connsiteX0" fmla="*/ 0 w 4282364"/>
              <a:gd name="connsiteY0" fmla="*/ 3790993 h 3790993"/>
              <a:gd name="connsiteX1" fmla="*/ 1998112 w 4282364"/>
              <a:gd name="connsiteY1" fmla="*/ 1931088 h 3790993"/>
              <a:gd name="connsiteX2" fmla="*/ 3164417 w 4282364"/>
              <a:gd name="connsiteY2" fmla="*/ 124151 h 3790993"/>
              <a:gd name="connsiteX3" fmla="*/ 4282364 w 4282364"/>
              <a:gd name="connsiteY3" fmla="*/ 708753 h 3790993"/>
              <a:gd name="connsiteX0" fmla="*/ 0 w 4282364"/>
              <a:gd name="connsiteY0" fmla="*/ 3747375 h 3747375"/>
              <a:gd name="connsiteX1" fmla="*/ 1998112 w 4282364"/>
              <a:gd name="connsiteY1" fmla="*/ 1887470 h 3747375"/>
              <a:gd name="connsiteX2" fmla="*/ 3164417 w 4282364"/>
              <a:gd name="connsiteY2" fmla="*/ 80533 h 3747375"/>
              <a:gd name="connsiteX3" fmla="*/ 4282364 w 4282364"/>
              <a:gd name="connsiteY3" fmla="*/ 665135 h 3747375"/>
              <a:gd name="connsiteX0" fmla="*/ 0 w 4282364"/>
              <a:gd name="connsiteY0" fmla="*/ 3857100 h 3857100"/>
              <a:gd name="connsiteX1" fmla="*/ 1998112 w 4282364"/>
              <a:gd name="connsiteY1" fmla="*/ 1997195 h 3857100"/>
              <a:gd name="connsiteX2" fmla="*/ 3164417 w 4282364"/>
              <a:gd name="connsiteY2" fmla="*/ 63592 h 3857100"/>
              <a:gd name="connsiteX3" fmla="*/ 4282364 w 4282364"/>
              <a:gd name="connsiteY3" fmla="*/ 774860 h 3857100"/>
              <a:gd name="connsiteX0" fmla="*/ 0 w 4282364"/>
              <a:gd name="connsiteY0" fmla="*/ 3857100 h 3857100"/>
              <a:gd name="connsiteX1" fmla="*/ 1465816 w 4282364"/>
              <a:gd name="connsiteY1" fmla="*/ 3499121 h 3857100"/>
              <a:gd name="connsiteX2" fmla="*/ 1998112 w 4282364"/>
              <a:gd name="connsiteY2" fmla="*/ 1997195 h 3857100"/>
              <a:gd name="connsiteX3" fmla="*/ 3164417 w 4282364"/>
              <a:gd name="connsiteY3" fmla="*/ 63592 h 3857100"/>
              <a:gd name="connsiteX4" fmla="*/ 4282364 w 4282364"/>
              <a:gd name="connsiteY4" fmla="*/ 774860 h 3857100"/>
              <a:gd name="connsiteX0" fmla="*/ 0 w 4335383"/>
              <a:gd name="connsiteY0" fmla="*/ 2413107 h 3537897"/>
              <a:gd name="connsiteX1" fmla="*/ 1518835 w 4335383"/>
              <a:gd name="connsiteY1" fmla="*/ 3499121 h 3537897"/>
              <a:gd name="connsiteX2" fmla="*/ 2051131 w 4335383"/>
              <a:gd name="connsiteY2" fmla="*/ 1997195 h 3537897"/>
              <a:gd name="connsiteX3" fmla="*/ 3217436 w 4335383"/>
              <a:gd name="connsiteY3" fmla="*/ 63592 h 3537897"/>
              <a:gd name="connsiteX4" fmla="*/ 4335383 w 4335383"/>
              <a:gd name="connsiteY4" fmla="*/ 774860 h 3537897"/>
              <a:gd name="connsiteX0" fmla="*/ 0 w 4335383"/>
              <a:gd name="connsiteY0" fmla="*/ 2413107 h 3539503"/>
              <a:gd name="connsiteX1" fmla="*/ 1518835 w 4335383"/>
              <a:gd name="connsiteY1" fmla="*/ 3499121 h 3539503"/>
              <a:gd name="connsiteX2" fmla="*/ 2051131 w 4335383"/>
              <a:gd name="connsiteY2" fmla="*/ 1997195 h 3539503"/>
              <a:gd name="connsiteX3" fmla="*/ 3217436 w 4335383"/>
              <a:gd name="connsiteY3" fmla="*/ 63592 h 3539503"/>
              <a:gd name="connsiteX4" fmla="*/ 4335383 w 4335383"/>
              <a:gd name="connsiteY4" fmla="*/ 774860 h 3539503"/>
              <a:gd name="connsiteX0" fmla="*/ 0 w 4335383"/>
              <a:gd name="connsiteY0" fmla="*/ 2413107 h 3539501"/>
              <a:gd name="connsiteX1" fmla="*/ 1518835 w 4335383"/>
              <a:gd name="connsiteY1" fmla="*/ 3499121 h 3539501"/>
              <a:gd name="connsiteX2" fmla="*/ 2051131 w 4335383"/>
              <a:gd name="connsiteY2" fmla="*/ 1997195 h 3539501"/>
              <a:gd name="connsiteX3" fmla="*/ 3217436 w 4335383"/>
              <a:gd name="connsiteY3" fmla="*/ 63592 h 3539501"/>
              <a:gd name="connsiteX4" fmla="*/ 4335383 w 4335383"/>
              <a:gd name="connsiteY4" fmla="*/ 774860 h 3539501"/>
              <a:gd name="connsiteX0" fmla="*/ 0 w 4335383"/>
              <a:gd name="connsiteY0" fmla="*/ 2413107 h 3500882"/>
              <a:gd name="connsiteX1" fmla="*/ 1518835 w 4335383"/>
              <a:gd name="connsiteY1" fmla="*/ 3499121 h 3500882"/>
              <a:gd name="connsiteX2" fmla="*/ 2051131 w 4335383"/>
              <a:gd name="connsiteY2" fmla="*/ 1997195 h 3500882"/>
              <a:gd name="connsiteX3" fmla="*/ 3217436 w 4335383"/>
              <a:gd name="connsiteY3" fmla="*/ 63592 h 3500882"/>
              <a:gd name="connsiteX4" fmla="*/ 4335383 w 4335383"/>
              <a:gd name="connsiteY4" fmla="*/ 774860 h 3500882"/>
              <a:gd name="connsiteX0" fmla="*/ 0 w 4335383"/>
              <a:gd name="connsiteY0" fmla="*/ 2413107 h 3560873"/>
              <a:gd name="connsiteX1" fmla="*/ 1518835 w 4335383"/>
              <a:gd name="connsiteY1" fmla="*/ 3499121 h 3560873"/>
              <a:gd name="connsiteX2" fmla="*/ 1945093 w 4335383"/>
              <a:gd name="connsiteY2" fmla="*/ 3061191 h 3560873"/>
              <a:gd name="connsiteX3" fmla="*/ 3217436 w 4335383"/>
              <a:gd name="connsiteY3" fmla="*/ 63592 h 3560873"/>
              <a:gd name="connsiteX4" fmla="*/ 4335383 w 4335383"/>
              <a:gd name="connsiteY4" fmla="*/ 774860 h 3560873"/>
              <a:gd name="connsiteX0" fmla="*/ 0 w 4335383"/>
              <a:gd name="connsiteY0" fmla="*/ 2413107 h 3528356"/>
              <a:gd name="connsiteX1" fmla="*/ 1518835 w 4335383"/>
              <a:gd name="connsiteY1" fmla="*/ 3499121 h 3528356"/>
              <a:gd name="connsiteX2" fmla="*/ 1945093 w 4335383"/>
              <a:gd name="connsiteY2" fmla="*/ 3061191 h 3528356"/>
              <a:gd name="connsiteX3" fmla="*/ 3217436 w 4335383"/>
              <a:gd name="connsiteY3" fmla="*/ 63592 h 3528356"/>
              <a:gd name="connsiteX4" fmla="*/ 4335383 w 4335383"/>
              <a:gd name="connsiteY4" fmla="*/ 774860 h 3528356"/>
              <a:gd name="connsiteX0" fmla="*/ 0 w 4335383"/>
              <a:gd name="connsiteY0" fmla="*/ 2413107 h 3536928"/>
              <a:gd name="connsiteX1" fmla="*/ 1518835 w 4335383"/>
              <a:gd name="connsiteY1" fmla="*/ 3499121 h 3536928"/>
              <a:gd name="connsiteX2" fmla="*/ 1918584 w 4335383"/>
              <a:gd name="connsiteY2" fmla="*/ 3111857 h 3536928"/>
              <a:gd name="connsiteX3" fmla="*/ 3217436 w 4335383"/>
              <a:gd name="connsiteY3" fmla="*/ 63592 h 3536928"/>
              <a:gd name="connsiteX4" fmla="*/ 4335383 w 4335383"/>
              <a:gd name="connsiteY4" fmla="*/ 774860 h 3536928"/>
              <a:gd name="connsiteX0" fmla="*/ 0 w 4335383"/>
              <a:gd name="connsiteY0" fmla="*/ 2413107 h 3501276"/>
              <a:gd name="connsiteX1" fmla="*/ 1518835 w 4335383"/>
              <a:gd name="connsiteY1" fmla="*/ 3499121 h 3501276"/>
              <a:gd name="connsiteX2" fmla="*/ 1918584 w 4335383"/>
              <a:gd name="connsiteY2" fmla="*/ 3111857 h 3501276"/>
              <a:gd name="connsiteX3" fmla="*/ 3217436 w 4335383"/>
              <a:gd name="connsiteY3" fmla="*/ 63592 h 3501276"/>
              <a:gd name="connsiteX4" fmla="*/ 4335383 w 4335383"/>
              <a:gd name="connsiteY4" fmla="*/ 774860 h 3501276"/>
              <a:gd name="connsiteX0" fmla="*/ 0 w 4335383"/>
              <a:gd name="connsiteY0" fmla="*/ 1771896 h 2859004"/>
              <a:gd name="connsiteX1" fmla="*/ 1518835 w 4335383"/>
              <a:gd name="connsiteY1" fmla="*/ 2857910 h 2859004"/>
              <a:gd name="connsiteX2" fmla="*/ 1918584 w 4335383"/>
              <a:gd name="connsiteY2" fmla="*/ 2470646 h 2859004"/>
              <a:gd name="connsiteX3" fmla="*/ 2620968 w 4335383"/>
              <a:gd name="connsiteY3" fmla="*/ 1297039 h 2859004"/>
              <a:gd name="connsiteX4" fmla="*/ 4335383 w 4335383"/>
              <a:gd name="connsiteY4" fmla="*/ 133649 h 2859004"/>
              <a:gd name="connsiteX0" fmla="*/ 0 w 4335383"/>
              <a:gd name="connsiteY0" fmla="*/ 1771896 h 2859004"/>
              <a:gd name="connsiteX1" fmla="*/ 1518835 w 4335383"/>
              <a:gd name="connsiteY1" fmla="*/ 2857910 h 2859004"/>
              <a:gd name="connsiteX2" fmla="*/ 1918584 w 4335383"/>
              <a:gd name="connsiteY2" fmla="*/ 2470646 h 2859004"/>
              <a:gd name="connsiteX3" fmla="*/ 2620968 w 4335383"/>
              <a:gd name="connsiteY3" fmla="*/ 1297039 h 2859004"/>
              <a:gd name="connsiteX4" fmla="*/ 4335383 w 4335383"/>
              <a:gd name="connsiteY4" fmla="*/ 133649 h 2859004"/>
              <a:gd name="connsiteX0" fmla="*/ 0 w 4335383"/>
              <a:gd name="connsiteY0" fmla="*/ 1787151 h 2874538"/>
              <a:gd name="connsiteX1" fmla="*/ 1518835 w 4335383"/>
              <a:gd name="connsiteY1" fmla="*/ 2873165 h 2874538"/>
              <a:gd name="connsiteX2" fmla="*/ 1918584 w 4335383"/>
              <a:gd name="connsiteY2" fmla="*/ 2485901 h 2874538"/>
              <a:gd name="connsiteX3" fmla="*/ 2634224 w 4335383"/>
              <a:gd name="connsiteY3" fmla="*/ 1109629 h 2874538"/>
              <a:gd name="connsiteX4" fmla="*/ 4335383 w 4335383"/>
              <a:gd name="connsiteY4" fmla="*/ 148904 h 2874538"/>
              <a:gd name="connsiteX0" fmla="*/ 0 w 4335383"/>
              <a:gd name="connsiteY0" fmla="*/ 1787151 h 2874540"/>
              <a:gd name="connsiteX1" fmla="*/ 1518835 w 4335383"/>
              <a:gd name="connsiteY1" fmla="*/ 2873165 h 2874540"/>
              <a:gd name="connsiteX2" fmla="*/ 1918584 w 4335383"/>
              <a:gd name="connsiteY2" fmla="*/ 2485901 h 2874540"/>
              <a:gd name="connsiteX3" fmla="*/ 2634224 w 4335383"/>
              <a:gd name="connsiteY3" fmla="*/ 1109629 h 2874540"/>
              <a:gd name="connsiteX4" fmla="*/ 4335383 w 4335383"/>
              <a:gd name="connsiteY4" fmla="*/ 148904 h 2874540"/>
              <a:gd name="connsiteX0" fmla="*/ 0 w 4335383"/>
              <a:gd name="connsiteY0" fmla="*/ 1777820 h 2865207"/>
              <a:gd name="connsiteX1" fmla="*/ 1518835 w 4335383"/>
              <a:gd name="connsiteY1" fmla="*/ 2863834 h 2865207"/>
              <a:gd name="connsiteX2" fmla="*/ 1918584 w 4335383"/>
              <a:gd name="connsiteY2" fmla="*/ 2476570 h 2865207"/>
              <a:gd name="connsiteX3" fmla="*/ 2634224 w 4335383"/>
              <a:gd name="connsiteY3" fmla="*/ 1100298 h 2865207"/>
              <a:gd name="connsiteX4" fmla="*/ 4335383 w 4335383"/>
              <a:gd name="connsiteY4" fmla="*/ 139573 h 2865207"/>
              <a:gd name="connsiteX0" fmla="*/ 0 w 4335383"/>
              <a:gd name="connsiteY0" fmla="*/ 1638246 h 2910683"/>
              <a:gd name="connsiteX1" fmla="*/ 1518835 w 4335383"/>
              <a:gd name="connsiteY1" fmla="*/ 2724260 h 2910683"/>
              <a:gd name="connsiteX2" fmla="*/ 1918584 w 4335383"/>
              <a:gd name="connsiteY2" fmla="*/ 2336996 h 2910683"/>
              <a:gd name="connsiteX3" fmla="*/ 2634224 w 4335383"/>
              <a:gd name="connsiteY3" fmla="*/ 960724 h 2910683"/>
              <a:gd name="connsiteX4" fmla="*/ 3507062 w 4335383"/>
              <a:gd name="connsiteY4" fmla="*/ 2901592 h 2910683"/>
              <a:gd name="connsiteX5" fmla="*/ 4335383 w 4335383"/>
              <a:gd name="connsiteY5" fmla="*/ -1 h 2910683"/>
              <a:gd name="connsiteX0" fmla="*/ 0 w 4229345"/>
              <a:gd name="connsiteY0" fmla="*/ 682865 h 2719149"/>
              <a:gd name="connsiteX1" fmla="*/ 1518835 w 4229345"/>
              <a:gd name="connsiteY1" fmla="*/ 1768879 h 2719149"/>
              <a:gd name="connsiteX2" fmla="*/ 1918584 w 4229345"/>
              <a:gd name="connsiteY2" fmla="*/ 1381615 h 2719149"/>
              <a:gd name="connsiteX3" fmla="*/ 2634224 w 4229345"/>
              <a:gd name="connsiteY3" fmla="*/ 5343 h 2719149"/>
              <a:gd name="connsiteX4" fmla="*/ 3507062 w 4229345"/>
              <a:gd name="connsiteY4" fmla="*/ 1946211 h 2719149"/>
              <a:gd name="connsiteX5" fmla="*/ 4229345 w 4229345"/>
              <a:gd name="connsiteY5" fmla="*/ 2717932 h 2719149"/>
              <a:gd name="connsiteX0" fmla="*/ 0 w 4229345"/>
              <a:gd name="connsiteY0" fmla="*/ 682863 h 2720978"/>
              <a:gd name="connsiteX1" fmla="*/ 1518835 w 4229345"/>
              <a:gd name="connsiteY1" fmla="*/ 1768877 h 2720978"/>
              <a:gd name="connsiteX2" fmla="*/ 1918584 w 4229345"/>
              <a:gd name="connsiteY2" fmla="*/ 1381613 h 2720978"/>
              <a:gd name="connsiteX3" fmla="*/ 2634224 w 4229345"/>
              <a:gd name="connsiteY3" fmla="*/ 5341 h 2720978"/>
              <a:gd name="connsiteX4" fmla="*/ 3507062 w 4229345"/>
              <a:gd name="connsiteY4" fmla="*/ 1946209 h 2720978"/>
              <a:gd name="connsiteX5" fmla="*/ 4229345 w 4229345"/>
              <a:gd name="connsiteY5" fmla="*/ 2717930 h 2720978"/>
              <a:gd name="connsiteX0" fmla="*/ 0 w 4229345"/>
              <a:gd name="connsiteY0" fmla="*/ 682863 h 2720978"/>
              <a:gd name="connsiteX1" fmla="*/ 1518835 w 4229345"/>
              <a:gd name="connsiteY1" fmla="*/ 1768877 h 2720978"/>
              <a:gd name="connsiteX2" fmla="*/ 1918584 w 4229345"/>
              <a:gd name="connsiteY2" fmla="*/ 1381613 h 2720978"/>
              <a:gd name="connsiteX3" fmla="*/ 2634224 w 4229345"/>
              <a:gd name="connsiteY3" fmla="*/ 5341 h 2720978"/>
              <a:gd name="connsiteX4" fmla="*/ 3507062 w 4229345"/>
              <a:gd name="connsiteY4" fmla="*/ 1946209 h 2720978"/>
              <a:gd name="connsiteX5" fmla="*/ 4229345 w 4229345"/>
              <a:gd name="connsiteY5" fmla="*/ 2717930 h 2720978"/>
              <a:gd name="connsiteX0" fmla="*/ 0 w 4229345"/>
              <a:gd name="connsiteY0" fmla="*/ 683792 h 2722337"/>
              <a:gd name="connsiteX1" fmla="*/ 1518835 w 4229345"/>
              <a:gd name="connsiteY1" fmla="*/ 1769806 h 2722337"/>
              <a:gd name="connsiteX2" fmla="*/ 1918584 w 4229345"/>
              <a:gd name="connsiteY2" fmla="*/ 1382542 h 2722337"/>
              <a:gd name="connsiteX3" fmla="*/ 2634224 w 4229345"/>
              <a:gd name="connsiteY3" fmla="*/ 6270 h 2722337"/>
              <a:gd name="connsiteX4" fmla="*/ 3427533 w 4229345"/>
              <a:gd name="connsiteY4" fmla="*/ 1997806 h 2722337"/>
              <a:gd name="connsiteX5" fmla="*/ 4229345 w 4229345"/>
              <a:gd name="connsiteY5" fmla="*/ 2718859 h 2722337"/>
              <a:gd name="connsiteX0" fmla="*/ 0 w 4229345"/>
              <a:gd name="connsiteY0" fmla="*/ 683792 h 2718860"/>
              <a:gd name="connsiteX1" fmla="*/ 1518835 w 4229345"/>
              <a:gd name="connsiteY1" fmla="*/ 1769806 h 2718860"/>
              <a:gd name="connsiteX2" fmla="*/ 1918584 w 4229345"/>
              <a:gd name="connsiteY2" fmla="*/ 1382542 h 2718860"/>
              <a:gd name="connsiteX3" fmla="*/ 2634224 w 4229345"/>
              <a:gd name="connsiteY3" fmla="*/ 6270 h 2718860"/>
              <a:gd name="connsiteX4" fmla="*/ 3427533 w 4229345"/>
              <a:gd name="connsiteY4" fmla="*/ 1997806 h 2718860"/>
              <a:gd name="connsiteX5" fmla="*/ 4229345 w 4229345"/>
              <a:gd name="connsiteY5" fmla="*/ 2718859 h 2718860"/>
              <a:gd name="connsiteX0" fmla="*/ 0 w 4229345"/>
              <a:gd name="connsiteY0" fmla="*/ 683792 h 2718858"/>
              <a:gd name="connsiteX1" fmla="*/ 1518835 w 4229345"/>
              <a:gd name="connsiteY1" fmla="*/ 1769806 h 2718858"/>
              <a:gd name="connsiteX2" fmla="*/ 1918584 w 4229345"/>
              <a:gd name="connsiteY2" fmla="*/ 1382542 h 2718858"/>
              <a:gd name="connsiteX3" fmla="*/ 2634224 w 4229345"/>
              <a:gd name="connsiteY3" fmla="*/ 6270 h 2718858"/>
              <a:gd name="connsiteX4" fmla="*/ 3427533 w 4229345"/>
              <a:gd name="connsiteY4" fmla="*/ 1997806 h 2718858"/>
              <a:gd name="connsiteX5" fmla="*/ 4229345 w 4229345"/>
              <a:gd name="connsiteY5" fmla="*/ 2718859 h 2718858"/>
              <a:gd name="connsiteX0" fmla="*/ 0 w 4229345"/>
              <a:gd name="connsiteY0" fmla="*/ 683792 h 2718860"/>
              <a:gd name="connsiteX1" fmla="*/ 1518835 w 4229345"/>
              <a:gd name="connsiteY1" fmla="*/ 1769806 h 2718860"/>
              <a:gd name="connsiteX2" fmla="*/ 1918584 w 4229345"/>
              <a:gd name="connsiteY2" fmla="*/ 1382542 h 2718860"/>
              <a:gd name="connsiteX3" fmla="*/ 2634224 w 4229345"/>
              <a:gd name="connsiteY3" fmla="*/ 6270 h 2718860"/>
              <a:gd name="connsiteX4" fmla="*/ 3427533 w 4229345"/>
              <a:gd name="connsiteY4" fmla="*/ 1997806 h 2718860"/>
              <a:gd name="connsiteX5" fmla="*/ 4229345 w 4229345"/>
              <a:gd name="connsiteY5" fmla="*/ 2718859 h 2718860"/>
              <a:gd name="connsiteX0" fmla="*/ 0 w 4229345"/>
              <a:gd name="connsiteY0" fmla="*/ 683792 h 2719252"/>
              <a:gd name="connsiteX1" fmla="*/ 1518835 w 4229345"/>
              <a:gd name="connsiteY1" fmla="*/ 1769806 h 2719252"/>
              <a:gd name="connsiteX2" fmla="*/ 1918584 w 4229345"/>
              <a:gd name="connsiteY2" fmla="*/ 1382542 h 2719252"/>
              <a:gd name="connsiteX3" fmla="*/ 2634224 w 4229345"/>
              <a:gd name="connsiteY3" fmla="*/ 6270 h 2719252"/>
              <a:gd name="connsiteX4" fmla="*/ 3427533 w 4229345"/>
              <a:gd name="connsiteY4" fmla="*/ 1997806 h 2719252"/>
              <a:gd name="connsiteX5" fmla="*/ 4229345 w 4229345"/>
              <a:gd name="connsiteY5" fmla="*/ 2718859 h 2719252"/>
              <a:gd name="connsiteX0" fmla="*/ 0 w 4229345"/>
              <a:gd name="connsiteY0" fmla="*/ 683792 h 2719592"/>
              <a:gd name="connsiteX1" fmla="*/ 1518835 w 4229345"/>
              <a:gd name="connsiteY1" fmla="*/ 1769806 h 2719592"/>
              <a:gd name="connsiteX2" fmla="*/ 1918584 w 4229345"/>
              <a:gd name="connsiteY2" fmla="*/ 1382542 h 2719592"/>
              <a:gd name="connsiteX3" fmla="*/ 2634224 w 4229345"/>
              <a:gd name="connsiteY3" fmla="*/ 6270 h 2719592"/>
              <a:gd name="connsiteX4" fmla="*/ 3427533 w 4229345"/>
              <a:gd name="connsiteY4" fmla="*/ 1997806 h 2719592"/>
              <a:gd name="connsiteX5" fmla="*/ 4229345 w 4229345"/>
              <a:gd name="connsiteY5" fmla="*/ 2718859 h 2719592"/>
              <a:gd name="connsiteX0" fmla="*/ 0 w 4229345"/>
              <a:gd name="connsiteY0" fmla="*/ 684281 h 2720171"/>
              <a:gd name="connsiteX1" fmla="*/ 1518835 w 4229345"/>
              <a:gd name="connsiteY1" fmla="*/ 1770295 h 2720171"/>
              <a:gd name="connsiteX2" fmla="*/ 1918584 w 4229345"/>
              <a:gd name="connsiteY2" fmla="*/ 1383031 h 2720171"/>
              <a:gd name="connsiteX3" fmla="*/ 2634224 w 4229345"/>
              <a:gd name="connsiteY3" fmla="*/ 6759 h 2720171"/>
              <a:gd name="connsiteX4" fmla="*/ 3348004 w 4229345"/>
              <a:gd name="connsiteY4" fmla="*/ 2023628 h 2720171"/>
              <a:gd name="connsiteX5" fmla="*/ 4229345 w 4229345"/>
              <a:gd name="connsiteY5" fmla="*/ 2719348 h 2720171"/>
              <a:gd name="connsiteX0" fmla="*/ 0 w 4229345"/>
              <a:gd name="connsiteY0" fmla="*/ 683096 h 2718984"/>
              <a:gd name="connsiteX1" fmla="*/ 1518835 w 4229345"/>
              <a:gd name="connsiteY1" fmla="*/ 1769110 h 2718984"/>
              <a:gd name="connsiteX2" fmla="*/ 1905329 w 4229345"/>
              <a:gd name="connsiteY2" fmla="*/ 1432511 h 2718984"/>
              <a:gd name="connsiteX3" fmla="*/ 2634224 w 4229345"/>
              <a:gd name="connsiteY3" fmla="*/ 5574 h 2718984"/>
              <a:gd name="connsiteX4" fmla="*/ 3348004 w 4229345"/>
              <a:gd name="connsiteY4" fmla="*/ 2022443 h 2718984"/>
              <a:gd name="connsiteX5" fmla="*/ 4229345 w 4229345"/>
              <a:gd name="connsiteY5" fmla="*/ 2718163 h 2718984"/>
              <a:gd name="connsiteX0" fmla="*/ 0 w 4229345"/>
              <a:gd name="connsiteY0" fmla="*/ 682890 h 2718779"/>
              <a:gd name="connsiteX1" fmla="*/ 1518835 w 4229345"/>
              <a:gd name="connsiteY1" fmla="*/ 1768904 h 2718779"/>
              <a:gd name="connsiteX2" fmla="*/ 1905329 w 4229345"/>
              <a:gd name="connsiteY2" fmla="*/ 1432305 h 2718779"/>
              <a:gd name="connsiteX3" fmla="*/ 2634224 w 4229345"/>
              <a:gd name="connsiteY3" fmla="*/ 5368 h 2718779"/>
              <a:gd name="connsiteX4" fmla="*/ 3348004 w 4229345"/>
              <a:gd name="connsiteY4" fmla="*/ 2022237 h 2718779"/>
              <a:gd name="connsiteX5" fmla="*/ 4229345 w 4229345"/>
              <a:gd name="connsiteY5" fmla="*/ 2717957 h 2718779"/>
              <a:gd name="connsiteX0" fmla="*/ 0 w 4229345"/>
              <a:gd name="connsiteY0" fmla="*/ 682890 h 2718779"/>
              <a:gd name="connsiteX1" fmla="*/ 1518835 w 4229345"/>
              <a:gd name="connsiteY1" fmla="*/ 1768904 h 2718779"/>
              <a:gd name="connsiteX2" fmla="*/ 1905329 w 4229345"/>
              <a:gd name="connsiteY2" fmla="*/ 1432305 h 2718779"/>
              <a:gd name="connsiteX3" fmla="*/ 2634224 w 4229345"/>
              <a:gd name="connsiteY3" fmla="*/ 5368 h 2718779"/>
              <a:gd name="connsiteX4" fmla="*/ 3348004 w 4229345"/>
              <a:gd name="connsiteY4" fmla="*/ 2022237 h 2718779"/>
              <a:gd name="connsiteX5" fmla="*/ 4229345 w 4229345"/>
              <a:gd name="connsiteY5" fmla="*/ 2717957 h 2718779"/>
              <a:gd name="connsiteX0" fmla="*/ 0 w 4229345"/>
              <a:gd name="connsiteY0" fmla="*/ 683095 h 2718775"/>
              <a:gd name="connsiteX1" fmla="*/ 1518835 w 4229345"/>
              <a:gd name="connsiteY1" fmla="*/ 1769109 h 2718775"/>
              <a:gd name="connsiteX2" fmla="*/ 1905329 w 4229345"/>
              <a:gd name="connsiteY2" fmla="*/ 1432510 h 2718775"/>
              <a:gd name="connsiteX3" fmla="*/ 2541441 w 4229345"/>
              <a:gd name="connsiteY3" fmla="*/ 5573 h 2718775"/>
              <a:gd name="connsiteX4" fmla="*/ 3348004 w 4229345"/>
              <a:gd name="connsiteY4" fmla="*/ 2022442 h 2718775"/>
              <a:gd name="connsiteX5" fmla="*/ 4229345 w 4229345"/>
              <a:gd name="connsiteY5" fmla="*/ 2718162 h 2718775"/>
              <a:gd name="connsiteX0" fmla="*/ 0 w 4229345"/>
              <a:gd name="connsiteY0" fmla="*/ 304891 h 2340457"/>
              <a:gd name="connsiteX1" fmla="*/ 1518835 w 4229345"/>
              <a:gd name="connsiteY1" fmla="*/ 1390905 h 2340457"/>
              <a:gd name="connsiteX2" fmla="*/ 1905329 w 4229345"/>
              <a:gd name="connsiteY2" fmla="*/ 1054306 h 2340457"/>
              <a:gd name="connsiteX3" fmla="*/ 2554696 w 4229345"/>
              <a:gd name="connsiteY3" fmla="*/ 7365 h 2340457"/>
              <a:gd name="connsiteX4" fmla="*/ 3348004 w 4229345"/>
              <a:gd name="connsiteY4" fmla="*/ 1644238 h 2340457"/>
              <a:gd name="connsiteX5" fmla="*/ 4229345 w 4229345"/>
              <a:gd name="connsiteY5" fmla="*/ 2339958 h 2340457"/>
              <a:gd name="connsiteX0" fmla="*/ 0 w 4229345"/>
              <a:gd name="connsiteY0" fmla="*/ 305348 h 2340914"/>
              <a:gd name="connsiteX1" fmla="*/ 1518835 w 4229345"/>
              <a:gd name="connsiteY1" fmla="*/ 1391362 h 2340914"/>
              <a:gd name="connsiteX2" fmla="*/ 1905329 w 4229345"/>
              <a:gd name="connsiteY2" fmla="*/ 1054763 h 2340914"/>
              <a:gd name="connsiteX3" fmla="*/ 2554696 w 4229345"/>
              <a:gd name="connsiteY3" fmla="*/ 7822 h 2340914"/>
              <a:gd name="connsiteX4" fmla="*/ 3348004 w 4229345"/>
              <a:gd name="connsiteY4" fmla="*/ 1644695 h 2340914"/>
              <a:gd name="connsiteX5" fmla="*/ 4229345 w 4229345"/>
              <a:gd name="connsiteY5" fmla="*/ 2340415 h 2340914"/>
              <a:gd name="connsiteX0" fmla="*/ 0 w 4229345"/>
              <a:gd name="connsiteY0" fmla="*/ 304977 h 2340543"/>
              <a:gd name="connsiteX1" fmla="*/ 1518835 w 4229345"/>
              <a:gd name="connsiteY1" fmla="*/ 1390991 h 2340543"/>
              <a:gd name="connsiteX2" fmla="*/ 1905329 w 4229345"/>
              <a:gd name="connsiteY2" fmla="*/ 1054392 h 2340543"/>
              <a:gd name="connsiteX3" fmla="*/ 2554696 w 4229345"/>
              <a:gd name="connsiteY3" fmla="*/ 7451 h 2340543"/>
              <a:gd name="connsiteX4" fmla="*/ 3348004 w 4229345"/>
              <a:gd name="connsiteY4" fmla="*/ 1644324 h 2340543"/>
              <a:gd name="connsiteX5" fmla="*/ 4229345 w 4229345"/>
              <a:gd name="connsiteY5" fmla="*/ 2340044 h 2340543"/>
              <a:gd name="connsiteX0" fmla="*/ 0 w 4229345"/>
              <a:gd name="connsiteY0" fmla="*/ 305094 h 2340660"/>
              <a:gd name="connsiteX1" fmla="*/ 1512655 w 4229345"/>
              <a:gd name="connsiteY1" fmla="*/ 1554060 h 2340660"/>
              <a:gd name="connsiteX2" fmla="*/ 1905329 w 4229345"/>
              <a:gd name="connsiteY2" fmla="*/ 1054509 h 2340660"/>
              <a:gd name="connsiteX3" fmla="*/ 2554696 w 4229345"/>
              <a:gd name="connsiteY3" fmla="*/ 7568 h 2340660"/>
              <a:gd name="connsiteX4" fmla="*/ 3348004 w 4229345"/>
              <a:gd name="connsiteY4" fmla="*/ 1644441 h 2340660"/>
              <a:gd name="connsiteX5" fmla="*/ 4229345 w 4229345"/>
              <a:gd name="connsiteY5" fmla="*/ 2340161 h 2340660"/>
              <a:gd name="connsiteX0" fmla="*/ 0 w 4229345"/>
              <a:gd name="connsiteY0" fmla="*/ 303600 h 2339166"/>
              <a:gd name="connsiteX1" fmla="*/ 1512655 w 4229345"/>
              <a:gd name="connsiteY1" fmla="*/ 1552566 h 2339166"/>
              <a:gd name="connsiteX2" fmla="*/ 1942407 w 4229345"/>
              <a:gd name="connsiteY2" fmla="*/ 1104475 h 2339166"/>
              <a:gd name="connsiteX3" fmla="*/ 2554696 w 4229345"/>
              <a:gd name="connsiteY3" fmla="*/ 6074 h 2339166"/>
              <a:gd name="connsiteX4" fmla="*/ 3348004 w 4229345"/>
              <a:gd name="connsiteY4" fmla="*/ 1642947 h 2339166"/>
              <a:gd name="connsiteX5" fmla="*/ 4229345 w 4229345"/>
              <a:gd name="connsiteY5" fmla="*/ 2338667 h 2339166"/>
              <a:gd name="connsiteX0" fmla="*/ 0 w 4229345"/>
              <a:gd name="connsiteY0" fmla="*/ 304545 h 2340111"/>
              <a:gd name="connsiteX1" fmla="*/ 1512655 w 4229345"/>
              <a:gd name="connsiteY1" fmla="*/ 1553511 h 2340111"/>
              <a:gd name="connsiteX2" fmla="*/ 1942407 w 4229345"/>
              <a:gd name="connsiteY2" fmla="*/ 1105420 h 2340111"/>
              <a:gd name="connsiteX3" fmla="*/ 2554696 w 4229345"/>
              <a:gd name="connsiteY3" fmla="*/ 7019 h 2340111"/>
              <a:gd name="connsiteX4" fmla="*/ 3348004 w 4229345"/>
              <a:gd name="connsiteY4" fmla="*/ 1643892 h 2340111"/>
              <a:gd name="connsiteX5" fmla="*/ 4229345 w 4229345"/>
              <a:gd name="connsiteY5" fmla="*/ 2339612 h 2340111"/>
              <a:gd name="connsiteX0" fmla="*/ 0 w 4229345"/>
              <a:gd name="connsiteY0" fmla="*/ 304756 h 2340322"/>
              <a:gd name="connsiteX1" fmla="*/ 1512655 w 4229345"/>
              <a:gd name="connsiteY1" fmla="*/ 1553722 h 2340322"/>
              <a:gd name="connsiteX2" fmla="*/ 1942407 w 4229345"/>
              <a:gd name="connsiteY2" fmla="*/ 1105631 h 2340322"/>
              <a:gd name="connsiteX3" fmla="*/ 2554696 w 4229345"/>
              <a:gd name="connsiteY3" fmla="*/ 7230 h 2340322"/>
              <a:gd name="connsiteX4" fmla="*/ 3348004 w 4229345"/>
              <a:gd name="connsiteY4" fmla="*/ 1644103 h 2340322"/>
              <a:gd name="connsiteX5" fmla="*/ 4229345 w 4229345"/>
              <a:gd name="connsiteY5" fmla="*/ 2339823 h 2340322"/>
              <a:gd name="connsiteX0" fmla="*/ 0 w 4229345"/>
              <a:gd name="connsiteY0" fmla="*/ 304614 h 2340180"/>
              <a:gd name="connsiteX1" fmla="*/ 1512655 w 4229345"/>
              <a:gd name="connsiteY1" fmla="*/ 1553580 h 2340180"/>
              <a:gd name="connsiteX2" fmla="*/ 1942407 w 4229345"/>
              <a:gd name="connsiteY2" fmla="*/ 1105489 h 2340180"/>
              <a:gd name="connsiteX3" fmla="*/ 2554696 w 4229345"/>
              <a:gd name="connsiteY3" fmla="*/ 7088 h 2340180"/>
              <a:gd name="connsiteX4" fmla="*/ 3348004 w 4229345"/>
              <a:gd name="connsiteY4" fmla="*/ 1643961 h 2340180"/>
              <a:gd name="connsiteX5" fmla="*/ 4229345 w 4229345"/>
              <a:gd name="connsiteY5" fmla="*/ 2339681 h 2340180"/>
              <a:gd name="connsiteX0" fmla="*/ 0 w 4229345"/>
              <a:gd name="connsiteY0" fmla="*/ 304614 h 2339682"/>
              <a:gd name="connsiteX1" fmla="*/ 1512655 w 4229345"/>
              <a:gd name="connsiteY1" fmla="*/ 1553580 h 2339682"/>
              <a:gd name="connsiteX2" fmla="*/ 1942407 w 4229345"/>
              <a:gd name="connsiteY2" fmla="*/ 1105489 h 2339682"/>
              <a:gd name="connsiteX3" fmla="*/ 2554696 w 4229345"/>
              <a:gd name="connsiteY3" fmla="*/ 7088 h 2339682"/>
              <a:gd name="connsiteX4" fmla="*/ 3348004 w 4229345"/>
              <a:gd name="connsiteY4" fmla="*/ 1643961 h 2339682"/>
              <a:gd name="connsiteX5" fmla="*/ 4229345 w 4229345"/>
              <a:gd name="connsiteY5" fmla="*/ 2339681 h 2339682"/>
              <a:gd name="connsiteX0" fmla="*/ 0 w 4229345"/>
              <a:gd name="connsiteY0" fmla="*/ 304614 h 2339681"/>
              <a:gd name="connsiteX1" fmla="*/ 1512655 w 4229345"/>
              <a:gd name="connsiteY1" fmla="*/ 1553580 h 2339681"/>
              <a:gd name="connsiteX2" fmla="*/ 1942407 w 4229345"/>
              <a:gd name="connsiteY2" fmla="*/ 1105489 h 2339681"/>
              <a:gd name="connsiteX3" fmla="*/ 2554696 w 4229345"/>
              <a:gd name="connsiteY3" fmla="*/ 7088 h 2339681"/>
              <a:gd name="connsiteX4" fmla="*/ 3348004 w 4229345"/>
              <a:gd name="connsiteY4" fmla="*/ 1643961 h 2339681"/>
              <a:gd name="connsiteX5" fmla="*/ 4229345 w 4229345"/>
              <a:gd name="connsiteY5" fmla="*/ 2339681 h 2339681"/>
              <a:gd name="connsiteX0" fmla="*/ 0 w 4229345"/>
              <a:gd name="connsiteY0" fmla="*/ 304614 h 2339681"/>
              <a:gd name="connsiteX1" fmla="*/ 1512655 w 4229345"/>
              <a:gd name="connsiteY1" fmla="*/ 1553580 h 2339681"/>
              <a:gd name="connsiteX2" fmla="*/ 1942407 w 4229345"/>
              <a:gd name="connsiteY2" fmla="*/ 1105489 h 2339681"/>
              <a:gd name="connsiteX3" fmla="*/ 2554696 w 4229345"/>
              <a:gd name="connsiteY3" fmla="*/ 7088 h 2339681"/>
              <a:gd name="connsiteX4" fmla="*/ 3348004 w 4229345"/>
              <a:gd name="connsiteY4" fmla="*/ 1643961 h 2339681"/>
              <a:gd name="connsiteX5" fmla="*/ 4229345 w 4229345"/>
              <a:gd name="connsiteY5" fmla="*/ 2339681 h 233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345" h="2339681">
                <a:moveTo>
                  <a:pt x="0" y="304614"/>
                </a:moveTo>
                <a:cubicBezTo>
                  <a:pt x="1485840" y="118286"/>
                  <a:pt x="1188921" y="1420101"/>
                  <a:pt x="1512655" y="1553580"/>
                </a:cubicBezTo>
                <a:cubicBezTo>
                  <a:pt x="1836390" y="1687059"/>
                  <a:pt x="1799634" y="1509037"/>
                  <a:pt x="1942407" y="1105489"/>
                </a:cubicBezTo>
                <a:cubicBezTo>
                  <a:pt x="2085180" y="701941"/>
                  <a:pt x="2320430" y="-82657"/>
                  <a:pt x="2554696" y="7088"/>
                </a:cubicBezTo>
                <a:cubicBezTo>
                  <a:pt x="2788962" y="96833"/>
                  <a:pt x="3079871" y="1229810"/>
                  <a:pt x="3348004" y="1643961"/>
                </a:cubicBezTo>
                <a:cubicBezTo>
                  <a:pt x="3605162" y="2053034"/>
                  <a:pt x="3796151" y="2328173"/>
                  <a:pt x="4229345" y="2339681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FToC</a:t>
            </a:r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Integration “undoes” differentiation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318568" y="2783466"/>
            <a:ext cx="371447" cy="3464934"/>
            <a:chOff x="1318568" y="2783466"/>
            <a:chExt cx="371447" cy="3464934"/>
          </a:xfrm>
        </p:grpSpPr>
        <p:grpSp>
          <p:nvGrpSpPr>
            <p:cNvPr id="13" name="Group 12"/>
            <p:cNvGrpSpPr/>
            <p:nvPr/>
          </p:nvGrpSpPr>
          <p:grpSpPr>
            <a:xfrm>
              <a:off x="1318568" y="2783466"/>
              <a:ext cx="371447" cy="633620"/>
              <a:chOff x="1872823" y="5092510"/>
              <a:chExt cx="371447" cy="6336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872823" y="5356798"/>
                    <a:ext cx="3714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solidFill>
                        <a:srgbClr val="00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2823" y="5356798"/>
                    <a:ext cx="371447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/>
              <p:cNvCxnSpPr/>
              <p:nvPr/>
            </p:nvCxnSpPr>
            <p:spPr>
              <a:xfrm>
                <a:off x="2061586" y="5092510"/>
                <a:ext cx="0" cy="282809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1318568" y="5614780"/>
              <a:ext cx="371447" cy="633620"/>
              <a:chOff x="1872823" y="5421846"/>
              <a:chExt cx="371447" cy="6336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872823" y="5686134"/>
                    <a:ext cx="3714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solidFill>
                        <a:srgbClr val="00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2823" y="5686134"/>
                    <a:ext cx="371447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Connector 49"/>
              <p:cNvCxnSpPr/>
              <p:nvPr/>
            </p:nvCxnSpPr>
            <p:spPr>
              <a:xfrm>
                <a:off x="2061586" y="5421846"/>
                <a:ext cx="0" cy="282809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3276600" y="2797935"/>
            <a:ext cx="370977" cy="3450465"/>
            <a:chOff x="3276600" y="2797935"/>
            <a:chExt cx="370977" cy="3450465"/>
          </a:xfrm>
        </p:grpSpPr>
        <p:grpSp>
          <p:nvGrpSpPr>
            <p:cNvPr id="17" name="Group 16"/>
            <p:cNvGrpSpPr/>
            <p:nvPr/>
          </p:nvGrpSpPr>
          <p:grpSpPr>
            <a:xfrm>
              <a:off x="3276600" y="2797935"/>
              <a:ext cx="367665" cy="633620"/>
              <a:chOff x="2363464" y="5244923"/>
              <a:chExt cx="367665" cy="6336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363464" y="5509211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3464" y="5509211"/>
                    <a:ext cx="367665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/>
              <p:cNvCxnSpPr/>
              <p:nvPr/>
            </p:nvCxnSpPr>
            <p:spPr>
              <a:xfrm>
                <a:off x="2515367" y="5244923"/>
                <a:ext cx="0" cy="28281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279912" y="5614780"/>
              <a:ext cx="367665" cy="633620"/>
              <a:chOff x="2366776" y="5559790"/>
              <a:chExt cx="367665" cy="6336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366776" y="5824078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6776" y="5824078"/>
                    <a:ext cx="367665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Connector 52"/>
              <p:cNvCxnSpPr/>
              <p:nvPr/>
            </p:nvCxnSpPr>
            <p:spPr>
              <a:xfrm>
                <a:off x="2515367" y="5559790"/>
                <a:ext cx="0" cy="28281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Isosceles Triangle 118"/>
          <p:cNvSpPr/>
          <p:nvPr/>
        </p:nvSpPr>
        <p:spPr>
          <a:xfrm>
            <a:off x="1509044" y="2496309"/>
            <a:ext cx="239369" cy="7220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/>
          <p:cNvSpPr/>
          <p:nvPr/>
        </p:nvSpPr>
        <p:spPr>
          <a:xfrm>
            <a:off x="1748413" y="2473311"/>
            <a:ext cx="239369" cy="29307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3339 h 23339"/>
              <a:gd name="connsiteX1" fmla="*/ 236171 w 239369"/>
              <a:gd name="connsiteY1" fmla="*/ 0 h 23339"/>
              <a:gd name="connsiteX2" fmla="*/ 239369 w 239369"/>
              <a:gd name="connsiteY2" fmla="*/ 23339 h 23339"/>
              <a:gd name="connsiteX3" fmla="*/ 0 w 239369"/>
              <a:gd name="connsiteY3" fmla="*/ 23339 h 2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69" h="23339">
                <a:moveTo>
                  <a:pt x="0" y="23339"/>
                </a:moveTo>
                <a:lnTo>
                  <a:pt x="236171" y="0"/>
                </a:lnTo>
                <a:lnTo>
                  <a:pt x="239369" y="23339"/>
                </a:lnTo>
                <a:lnTo>
                  <a:pt x="0" y="23339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/>
        </p:nvSpPr>
        <p:spPr>
          <a:xfrm>
            <a:off x="1989740" y="2424534"/>
            <a:ext cx="242566" cy="49379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9733 h 29733"/>
              <a:gd name="connsiteX1" fmla="*/ 239369 w 239369"/>
              <a:gd name="connsiteY1" fmla="*/ 0 h 29733"/>
              <a:gd name="connsiteX2" fmla="*/ 239369 w 239369"/>
              <a:gd name="connsiteY2" fmla="*/ 29733 h 29733"/>
              <a:gd name="connsiteX3" fmla="*/ 0 w 239369"/>
              <a:gd name="connsiteY3" fmla="*/ 29733 h 29733"/>
              <a:gd name="connsiteX0" fmla="*/ 0 w 242566"/>
              <a:gd name="connsiteY0" fmla="*/ 39324 h 39324"/>
              <a:gd name="connsiteX1" fmla="*/ 242566 w 242566"/>
              <a:gd name="connsiteY1" fmla="*/ 0 h 39324"/>
              <a:gd name="connsiteX2" fmla="*/ 239369 w 242566"/>
              <a:gd name="connsiteY2" fmla="*/ 39324 h 39324"/>
              <a:gd name="connsiteX3" fmla="*/ 0 w 242566"/>
              <a:gd name="connsiteY3" fmla="*/ 39324 h 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66" h="39324">
                <a:moveTo>
                  <a:pt x="0" y="39324"/>
                </a:moveTo>
                <a:lnTo>
                  <a:pt x="242566" y="0"/>
                </a:lnTo>
                <a:lnTo>
                  <a:pt x="239369" y="39324"/>
                </a:lnTo>
                <a:lnTo>
                  <a:pt x="0" y="39324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0"/>
          <p:cNvSpPr/>
          <p:nvPr/>
        </p:nvSpPr>
        <p:spPr>
          <a:xfrm>
            <a:off x="2229026" y="2301309"/>
            <a:ext cx="242566" cy="125603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9733 h 29733"/>
              <a:gd name="connsiteX1" fmla="*/ 239369 w 239369"/>
              <a:gd name="connsiteY1" fmla="*/ 0 h 29733"/>
              <a:gd name="connsiteX2" fmla="*/ 239369 w 239369"/>
              <a:gd name="connsiteY2" fmla="*/ 29733 h 29733"/>
              <a:gd name="connsiteX3" fmla="*/ 0 w 239369"/>
              <a:gd name="connsiteY3" fmla="*/ 29733 h 29733"/>
              <a:gd name="connsiteX0" fmla="*/ 0 w 242566"/>
              <a:gd name="connsiteY0" fmla="*/ 39324 h 39324"/>
              <a:gd name="connsiteX1" fmla="*/ 242566 w 242566"/>
              <a:gd name="connsiteY1" fmla="*/ 0 h 39324"/>
              <a:gd name="connsiteX2" fmla="*/ 239369 w 242566"/>
              <a:gd name="connsiteY2" fmla="*/ 39324 h 39324"/>
              <a:gd name="connsiteX3" fmla="*/ 0 w 242566"/>
              <a:gd name="connsiteY3" fmla="*/ 39324 h 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66" h="39324">
                <a:moveTo>
                  <a:pt x="0" y="39324"/>
                </a:moveTo>
                <a:lnTo>
                  <a:pt x="242566" y="0"/>
                </a:lnTo>
                <a:lnTo>
                  <a:pt x="239369" y="39324"/>
                </a:lnTo>
                <a:lnTo>
                  <a:pt x="0" y="39324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Isosceles Triangle 120"/>
          <p:cNvSpPr/>
          <p:nvPr/>
        </p:nvSpPr>
        <p:spPr>
          <a:xfrm>
            <a:off x="2454931" y="2080501"/>
            <a:ext cx="242566" cy="224828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9733 h 29733"/>
              <a:gd name="connsiteX1" fmla="*/ 239369 w 239369"/>
              <a:gd name="connsiteY1" fmla="*/ 0 h 29733"/>
              <a:gd name="connsiteX2" fmla="*/ 239369 w 239369"/>
              <a:gd name="connsiteY2" fmla="*/ 29733 h 29733"/>
              <a:gd name="connsiteX3" fmla="*/ 0 w 239369"/>
              <a:gd name="connsiteY3" fmla="*/ 29733 h 29733"/>
              <a:gd name="connsiteX0" fmla="*/ 0 w 242566"/>
              <a:gd name="connsiteY0" fmla="*/ 39324 h 39324"/>
              <a:gd name="connsiteX1" fmla="*/ 242566 w 242566"/>
              <a:gd name="connsiteY1" fmla="*/ 0 h 39324"/>
              <a:gd name="connsiteX2" fmla="*/ 239369 w 242566"/>
              <a:gd name="connsiteY2" fmla="*/ 39324 h 39324"/>
              <a:gd name="connsiteX3" fmla="*/ 0 w 242566"/>
              <a:gd name="connsiteY3" fmla="*/ 39324 h 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66" h="39324">
                <a:moveTo>
                  <a:pt x="0" y="39324"/>
                </a:moveTo>
                <a:lnTo>
                  <a:pt x="242566" y="0"/>
                </a:lnTo>
                <a:lnTo>
                  <a:pt x="239369" y="39324"/>
                </a:lnTo>
                <a:lnTo>
                  <a:pt x="0" y="39324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Isosceles Triangle 120"/>
          <p:cNvSpPr/>
          <p:nvPr/>
        </p:nvSpPr>
        <p:spPr>
          <a:xfrm>
            <a:off x="2693655" y="1767356"/>
            <a:ext cx="242566" cy="311813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9733 h 29733"/>
              <a:gd name="connsiteX1" fmla="*/ 239369 w 239369"/>
              <a:gd name="connsiteY1" fmla="*/ 0 h 29733"/>
              <a:gd name="connsiteX2" fmla="*/ 239369 w 239369"/>
              <a:gd name="connsiteY2" fmla="*/ 29733 h 29733"/>
              <a:gd name="connsiteX3" fmla="*/ 0 w 239369"/>
              <a:gd name="connsiteY3" fmla="*/ 29733 h 29733"/>
              <a:gd name="connsiteX0" fmla="*/ 0 w 242566"/>
              <a:gd name="connsiteY0" fmla="*/ 39324 h 39324"/>
              <a:gd name="connsiteX1" fmla="*/ 242566 w 242566"/>
              <a:gd name="connsiteY1" fmla="*/ 0 h 39324"/>
              <a:gd name="connsiteX2" fmla="*/ 239369 w 242566"/>
              <a:gd name="connsiteY2" fmla="*/ 39324 h 39324"/>
              <a:gd name="connsiteX3" fmla="*/ 0 w 242566"/>
              <a:gd name="connsiteY3" fmla="*/ 39324 h 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66" h="39324">
                <a:moveTo>
                  <a:pt x="0" y="39324"/>
                </a:moveTo>
                <a:lnTo>
                  <a:pt x="242566" y="0"/>
                </a:lnTo>
                <a:lnTo>
                  <a:pt x="239369" y="39324"/>
                </a:lnTo>
                <a:lnTo>
                  <a:pt x="0" y="39324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75000"/>
                </a:srgbClr>
              </a:gs>
              <a:gs pos="100000">
                <a:srgbClr val="0070C0">
                  <a:alpha val="7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Isosceles Triangle 120"/>
          <p:cNvSpPr/>
          <p:nvPr/>
        </p:nvSpPr>
        <p:spPr>
          <a:xfrm>
            <a:off x="2939418" y="1402018"/>
            <a:ext cx="242566" cy="365338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9733 h 29733"/>
              <a:gd name="connsiteX1" fmla="*/ 239369 w 239369"/>
              <a:gd name="connsiteY1" fmla="*/ 0 h 29733"/>
              <a:gd name="connsiteX2" fmla="*/ 239369 w 239369"/>
              <a:gd name="connsiteY2" fmla="*/ 29733 h 29733"/>
              <a:gd name="connsiteX3" fmla="*/ 0 w 239369"/>
              <a:gd name="connsiteY3" fmla="*/ 29733 h 29733"/>
              <a:gd name="connsiteX0" fmla="*/ 0 w 242566"/>
              <a:gd name="connsiteY0" fmla="*/ 39324 h 39324"/>
              <a:gd name="connsiteX1" fmla="*/ 242566 w 242566"/>
              <a:gd name="connsiteY1" fmla="*/ 0 h 39324"/>
              <a:gd name="connsiteX2" fmla="*/ 239369 w 242566"/>
              <a:gd name="connsiteY2" fmla="*/ 39324 h 39324"/>
              <a:gd name="connsiteX3" fmla="*/ 0 w 242566"/>
              <a:gd name="connsiteY3" fmla="*/ 39324 h 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66" h="39324">
                <a:moveTo>
                  <a:pt x="0" y="39324"/>
                </a:moveTo>
                <a:lnTo>
                  <a:pt x="242566" y="0"/>
                </a:lnTo>
                <a:lnTo>
                  <a:pt x="239369" y="39324"/>
                </a:lnTo>
                <a:lnTo>
                  <a:pt x="0" y="39324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Isosceles Triangle 120"/>
          <p:cNvSpPr/>
          <p:nvPr/>
        </p:nvSpPr>
        <p:spPr>
          <a:xfrm>
            <a:off x="3184180" y="1137047"/>
            <a:ext cx="242566" cy="264304"/>
          </a:xfrm>
          <a:custGeom>
            <a:avLst/>
            <a:gdLst>
              <a:gd name="connsiteX0" fmla="*/ 0 w 239369"/>
              <a:gd name="connsiteY0" fmla="*/ 45719 h 45719"/>
              <a:gd name="connsiteX1" fmla="*/ 239369 w 239369"/>
              <a:gd name="connsiteY1" fmla="*/ 0 h 45719"/>
              <a:gd name="connsiteX2" fmla="*/ 239369 w 239369"/>
              <a:gd name="connsiteY2" fmla="*/ 45719 h 45719"/>
              <a:gd name="connsiteX3" fmla="*/ 0 w 239369"/>
              <a:gd name="connsiteY3" fmla="*/ 45719 h 45719"/>
              <a:gd name="connsiteX0" fmla="*/ 0 w 239369"/>
              <a:gd name="connsiteY0" fmla="*/ 29733 h 29733"/>
              <a:gd name="connsiteX1" fmla="*/ 239369 w 239369"/>
              <a:gd name="connsiteY1" fmla="*/ 0 h 29733"/>
              <a:gd name="connsiteX2" fmla="*/ 239369 w 239369"/>
              <a:gd name="connsiteY2" fmla="*/ 29733 h 29733"/>
              <a:gd name="connsiteX3" fmla="*/ 0 w 239369"/>
              <a:gd name="connsiteY3" fmla="*/ 29733 h 29733"/>
              <a:gd name="connsiteX0" fmla="*/ 0 w 242566"/>
              <a:gd name="connsiteY0" fmla="*/ 39324 h 39324"/>
              <a:gd name="connsiteX1" fmla="*/ 242566 w 242566"/>
              <a:gd name="connsiteY1" fmla="*/ 0 h 39324"/>
              <a:gd name="connsiteX2" fmla="*/ 239369 w 242566"/>
              <a:gd name="connsiteY2" fmla="*/ 39324 h 39324"/>
              <a:gd name="connsiteX3" fmla="*/ 0 w 242566"/>
              <a:gd name="connsiteY3" fmla="*/ 39324 h 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66" h="39324">
                <a:moveTo>
                  <a:pt x="0" y="39324"/>
                </a:moveTo>
                <a:lnTo>
                  <a:pt x="242566" y="0"/>
                </a:lnTo>
                <a:lnTo>
                  <a:pt x="239369" y="39324"/>
                </a:lnTo>
                <a:lnTo>
                  <a:pt x="0" y="39324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2932744" y="1767356"/>
            <a:ext cx="3197" cy="31181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25" idx="1"/>
          </p:cNvCxnSpPr>
          <p:nvPr/>
        </p:nvCxnSpPr>
        <p:spPr>
          <a:xfrm flipV="1">
            <a:off x="3177552" y="1402018"/>
            <a:ext cx="4432" cy="35759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3423583" y="1096413"/>
            <a:ext cx="2394" cy="30657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24" idx="0"/>
          </p:cNvCxnSpPr>
          <p:nvPr/>
        </p:nvCxnSpPr>
        <p:spPr>
          <a:xfrm flipV="1">
            <a:off x="2687770" y="2079169"/>
            <a:ext cx="5885" cy="22214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463892" y="2302497"/>
            <a:ext cx="3113" cy="13479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222960" y="2416524"/>
            <a:ext cx="0" cy="48604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987782" y="2452365"/>
            <a:ext cx="0" cy="48604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19" idx="3"/>
          </p:cNvCxnSpPr>
          <p:nvPr/>
        </p:nvCxnSpPr>
        <p:spPr>
          <a:xfrm flipV="1">
            <a:off x="1748413" y="2487515"/>
            <a:ext cx="2381" cy="8100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0" y="926072"/>
            <a:ext cx="3647577" cy="369332"/>
            <a:chOff x="0" y="926072"/>
            <a:chExt cx="3647577" cy="3693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55871" y="1100770"/>
              <a:ext cx="3091706" cy="0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0" y="926072"/>
                  <a:ext cx="6597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926072"/>
                  <a:ext cx="65978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12018" y="2364110"/>
            <a:ext cx="2473398" cy="369332"/>
            <a:chOff x="12018" y="2364110"/>
            <a:chExt cx="2473398" cy="369332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595002" y="2568517"/>
              <a:ext cx="1890414" cy="0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2018" y="2364110"/>
                  <a:ext cx="6597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8" y="2364110"/>
                  <a:ext cx="65978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9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095460" y="2895600"/>
                <a:ext cx="3958135" cy="1062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60" y="2895600"/>
                <a:ext cx="3958135" cy="10625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/>
          <p:cNvGrpSpPr/>
          <p:nvPr/>
        </p:nvGrpSpPr>
        <p:grpSpPr>
          <a:xfrm>
            <a:off x="5219834" y="4030439"/>
            <a:ext cx="2095365" cy="877824"/>
            <a:chOff x="5219834" y="1853237"/>
            <a:chExt cx="2095365" cy="877824"/>
          </a:xfrm>
        </p:grpSpPr>
        <p:sp>
          <p:nvSpPr>
            <p:cNvPr id="105" name="Freeform 104"/>
            <p:cNvSpPr/>
            <p:nvPr/>
          </p:nvSpPr>
          <p:spPr>
            <a:xfrm>
              <a:off x="5785604" y="2086465"/>
              <a:ext cx="964692" cy="644596"/>
            </a:xfrm>
            <a:custGeom>
              <a:avLst/>
              <a:gdLst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54538 h 854538"/>
                <a:gd name="connsiteX1" fmla="*/ 0 w 1929384"/>
                <a:gd name="connsiteY1" fmla="*/ 324186 h 854538"/>
                <a:gd name="connsiteX2" fmla="*/ 155448 w 1929384"/>
                <a:gd name="connsiteY2" fmla="*/ 452202 h 854538"/>
                <a:gd name="connsiteX3" fmla="*/ 347472 w 1929384"/>
                <a:gd name="connsiteY3" fmla="*/ 721950 h 854538"/>
                <a:gd name="connsiteX4" fmla="*/ 672084 w 1929384"/>
                <a:gd name="connsiteY4" fmla="*/ 749382 h 854538"/>
                <a:gd name="connsiteX5" fmla="*/ 1133856 w 1929384"/>
                <a:gd name="connsiteY5" fmla="*/ 205314 h 854538"/>
                <a:gd name="connsiteX6" fmla="*/ 1431036 w 1929384"/>
                <a:gd name="connsiteY6" fmla="*/ 13290 h 854538"/>
                <a:gd name="connsiteX7" fmla="*/ 1700784 w 1929384"/>
                <a:gd name="connsiteY7" fmla="*/ 214458 h 854538"/>
                <a:gd name="connsiteX8" fmla="*/ 1920240 w 1929384"/>
                <a:gd name="connsiteY8" fmla="*/ 502494 h 854538"/>
                <a:gd name="connsiteX9" fmla="*/ 1929384 w 1929384"/>
                <a:gd name="connsiteY9" fmla="*/ 849966 h 854538"/>
                <a:gd name="connsiteX10" fmla="*/ 0 w 1929384"/>
                <a:gd name="connsiteY10" fmla="*/ 854538 h 854538"/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41248 h 841248"/>
                <a:gd name="connsiteX1" fmla="*/ 0 w 1929384"/>
                <a:gd name="connsiteY1" fmla="*/ 310896 h 841248"/>
                <a:gd name="connsiteX2" fmla="*/ 155448 w 1929384"/>
                <a:gd name="connsiteY2" fmla="*/ 438912 h 841248"/>
                <a:gd name="connsiteX3" fmla="*/ 347472 w 1929384"/>
                <a:gd name="connsiteY3" fmla="*/ 708660 h 841248"/>
                <a:gd name="connsiteX4" fmla="*/ 672084 w 1929384"/>
                <a:gd name="connsiteY4" fmla="*/ 736092 h 841248"/>
                <a:gd name="connsiteX5" fmla="*/ 1133856 w 1929384"/>
                <a:gd name="connsiteY5" fmla="*/ 192024 h 841248"/>
                <a:gd name="connsiteX6" fmla="*/ 1431036 w 1929384"/>
                <a:gd name="connsiteY6" fmla="*/ 0 h 841248"/>
                <a:gd name="connsiteX7" fmla="*/ 1700784 w 1929384"/>
                <a:gd name="connsiteY7" fmla="*/ 201168 h 841248"/>
                <a:gd name="connsiteX8" fmla="*/ 1920240 w 1929384"/>
                <a:gd name="connsiteY8" fmla="*/ 489204 h 841248"/>
                <a:gd name="connsiteX9" fmla="*/ 1929384 w 1929384"/>
                <a:gd name="connsiteY9" fmla="*/ 836676 h 841248"/>
                <a:gd name="connsiteX10" fmla="*/ 0 w 1929384"/>
                <a:gd name="connsiteY10" fmla="*/ 841248 h 841248"/>
                <a:gd name="connsiteX0" fmla="*/ 0 w 1929384"/>
                <a:gd name="connsiteY0" fmla="*/ 854538 h 854538"/>
                <a:gd name="connsiteX1" fmla="*/ 0 w 1929384"/>
                <a:gd name="connsiteY1" fmla="*/ 324186 h 854538"/>
                <a:gd name="connsiteX2" fmla="*/ 155448 w 1929384"/>
                <a:gd name="connsiteY2" fmla="*/ 452202 h 854538"/>
                <a:gd name="connsiteX3" fmla="*/ 347472 w 1929384"/>
                <a:gd name="connsiteY3" fmla="*/ 721950 h 854538"/>
                <a:gd name="connsiteX4" fmla="*/ 672084 w 1929384"/>
                <a:gd name="connsiteY4" fmla="*/ 749382 h 854538"/>
                <a:gd name="connsiteX5" fmla="*/ 1133856 w 1929384"/>
                <a:gd name="connsiteY5" fmla="*/ 205314 h 854538"/>
                <a:gd name="connsiteX6" fmla="*/ 1431036 w 1929384"/>
                <a:gd name="connsiteY6" fmla="*/ 13290 h 854538"/>
                <a:gd name="connsiteX7" fmla="*/ 1700784 w 1929384"/>
                <a:gd name="connsiteY7" fmla="*/ 214458 h 854538"/>
                <a:gd name="connsiteX8" fmla="*/ 1920240 w 1929384"/>
                <a:gd name="connsiteY8" fmla="*/ 502494 h 854538"/>
                <a:gd name="connsiteX9" fmla="*/ 1929384 w 1929384"/>
                <a:gd name="connsiteY9" fmla="*/ 849966 h 854538"/>
                <a:gd name="connsiteX10" fmla="*/ 0 w 1929384"/>
                <a:gd name="connsiteY10" fmla="*/ 854538 h 854538"/>
                <a:gd name="connsiteX0" fmla="*/ 0 w 1929384"/>
                <a:gd name="connsiteY0" fmla="*/ 841371 h 841371"/>
                <a:gd name="connsiteX1" fmla="*/ 0 w 1929384"/>
                <a:gd name="connsiteY1" fmla="*/ 311019 h 841371"/>
                <a:gd name="connsiteX2" fmla="*/ 155448 w 1929384"/>
                <a:gd name="connsiteY2" fmla="*/ 439035 h 841371"/>
                <a:gd name="connsiteX3" fmla="*/ 347472 w 1929384"/>
                <a:gd name="connsiteY3" fmla="*/ 708783 h 841371"/>
                <a:gd name="connsiteX4" fmla="*/ 672084 w 1929384"/>
                <a:gd name="connsiteY4" fmla="*/ 736215 h 841371"/>
                <a:gd name="connsiteX5" fmla="*/ 1133856 w 1929384"/>
                <a:gd name="connsiteY5" fmla="*/ 192147 h 841371"/>
                <a:gd name="connsiteX6" fmla="*/ 1431036 w 1929384"/>
                <a:gd name="connsiteY6" fmla="*/ 123 h 841371"/>
                <a:gd name="connsiteX7" fmla="*/ 1700784 w 1929384"/>
                <a:gd name="connsiteY7" fmla="*/ 201291 h 841371"/>
                <a:gd name="connsiteX8" fmla="*/ 1920240 w 1929384"/>
                <a:gd name="connsiteY8" fmla="*/ 489327 h 841371"/>
                <a:gd name="connsiteX9" fmla="*/ 1929384 w 1929384"/>
                <a:gd name="connsiteY9" fmla="*/ 836799 h 841371"/>
                <a:gd name="connsiteX10" fmla="*/ 0 w 1929384"/>
                <a:gd name="connsiteY10" fmla="*/ 841371 h 841371"/>
                <a:gd name="connsiteX0" fmla="*/ 0 w 1929384"/>
                <a:gd name="connsiteY0" fmla="*/ 813966 h 813966"/>
                <a:gd name="connsiteX1" fmla="*/ 0 w 1929384"/>
                <a:gd name="connsiteY1" fmla="*/ 283614 h 813966"/>
                <a:gd name="connsiteX2" fmla="*/ 155448 w 1929384"/>
                <a:gd name="connsiteY2" fmla="*/ 411630 h 813966"/>
                <a:gd name="connsiteX3" fmla="*/ 347472 w 1929384"/>
                <a:gd name="connsiteY3" fmla="*/ 681378 h 813966"/>
                <a:gd name="connsiteX4" fmla="*/ 672084 w 1929384"/>
                <a:gd name="connsiteY4" fmla="*/ 708810 h 813966"/>
                <a:gd name="connsiteX5" fmla="*/ 1133856 w 1929384"/>
                <a:gd name="connsiteY5" fmla="*/ 164742 h 813966"/>
                <a:gd name="connsiteX6" fmla="*/ 1426464 w 1929384"/>
                <a:gd name="connsiteY6" fmla="*/ 150 h 813966"/>
                <a:gd name="connsiteX7" fmla="*/ 1700784 w 1929384"/>
                <a:gd name="connsiteY7" fmla="*/ 173886 h 813966"/>
                <a:gd name="connsiteX8" fmla="*/ 1920240 w 1929384"/>
                <a:gd name="connsiteY8" fmla="*/ 461922 h 813966"/>
                <a:gd name="connsiteX9" fmla="*/ 1929384 w 1929384"/>
                <a:gd name="connsiteY9" fmla="*/ 809394 h 813966"/>
                <a:gd name="connsiteX10" fmla="*/ 0 w 1929384"/>
                <a:gd name="connsiteY10" fmla="*/ 813966 h 813966"/>
                <a:gd name="connsiteX0" fmla="*/ 0 w 1929384"/>
                <a:gd name="connsiteY0" fmla="*/ 832234 h 832234"/>
                <a:gd name="connsiteX1" fmla="*/ 0 w 1929384"/>
                <a:gd name="connsiteY1" fmla="*/ 301882 h 832234"/>
                <a:gd name="connsiteX2" fmla="*/ 155448 w 1929384"/>
                <a:gd name="connsiteY2" fmla="*/ 429898 h 832234"/>
                <a:gd name="connsiteX3" fmla="*/ 347472 w 1929384"/>
                <a:gd name="connsiteY3" fmla="*/ 699646 h 832234"/>
                <a:gd name="connsiteX4" fmla="*/ 672084 w 1929384"/>
                <a:gd name="connsiteY4" fmla="*/ 727078 h 832234"/>
                <a:gd name="connsiteX5" fmla="*/ 1133856 w 1929384"/>
                <a:gd name="connsiteY5" fmla="*/ 183010 h 832234"/>
                <a:gd name="connsiteX6" fmla="*/ 1421892 w 1929384"/>
                <a:gd name="connsiteY6" fmla="*/ 130 h 832234"/>
                <a:gd name="connsiteX7" fmla="*/ 1700784 w 1929384"/>
                <a:gd name="connsiteY7" fmla="*/ 192154 h 832234"/>
                <a:gd name="connsiteX8" fmla="*/ 1920240 w 1929384"/>
                <a:gd name="connsiteY8" fmla="*/ 480190 h 832234"/>
                <a:gd name="connsiteX9" fmla="*/ 1929384 w 1929384"/>
                <a:gd name="connsiteY9" fmla="*/ 827662 h 832234"/>
                <a:gd name="connsiteX10" fmla="*/ 0 w 1929384"/>
                <a:gd name="connsiteY10" fmla="*/ 832234 h 832234"/>
                <a:gd name="connsiteX0" fmla="*/ 0 w 1929384"/>
                <a:gd name="connsiteY0" fmla="*/ 832196 h 832196"/>
                <a:gd name="connsiteX1" fmla="*/ 0 w 1929384"/>
                <a:gd name="connsiteY1" fmla="*/ 301844 h 832196"/>
                <a:gd name="connsiteX2" fmla="*/ 155448 w 1929384"/>
                <a:gd name="connsiteY2" fmla="*/ 429860 h 832196"/>
                <a:gd name="connsiteX3" fmla="*/ 347472 w 1929384"/>
                <a:gd name="connsiteY3" fmla="*/ 699608 h 832196"/>
                <a:gd name="connsiteX4" fmla="*/ 672084 w 1929384"/>
                <a:gd name="connsiteY4" fmla="*/ 72704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301844 h 832196"/>
                <a:gd name="connsiteX2" fmla="*/ 155448 w 1929384"/>
                <a:gd name="connsiteY2" fmla="*/ 429860 h 832196"/>
                <a:gd name="connsiteX3" fmla="*/ 347472 w 1929384"/>
                <a:gd name="connsiteY3" fmla="*/ 699608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301844 h 832196"/>
                <a:gd name="connsiteX2" fmla="*/ 155448 w 1929384"/>
                <a:gd name="connsiteY2" fmla="*/ 429860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301844 h 832196"/>
                <a:gd name="connsiteX2" fmla="*/ 155448 w 1929384"/>
                <a:gd name="connsiteY2" fmla="*/ 429860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301844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9144 w 1938528"/>
                <a:gd name="connsiteY0" fmla="*/ 832196 h 832196"/>
                <a:gd name="connsiteX1" fmla="*/ 0 w 1938528"/>
                <a:gd name="connsiteY1" fmla="*/ 320132 h 832196"/>
                <a:gd name="connsiteX2" fmla="*/ 210312 w 1938528"/>
                <a:gd name="connsiteY2" fmla="*/ 471008 h 832196"/>
                <a:gd name="connsiteX3" fmla="*/ 393192 w 1938528"/>
                <a:gd name="connsiteY3" fmla="*/ 708752 h 832196"/>
                <a:gd name="connsiteX4" fmla="*/ 690372 w 1938528"/>
                <a:gd name="connsiteY4" fmla="*/ 704180 h 832196"/>
                <a:gd name="connsiteX5" fmla="*/ 1110996 w 1938528"/>
                <a:gd name="connsiteY5" fmla="*/ 214976 h 832196"/>
                <a:gd name="connsiteX6" fmla="*/ 1431036 w 1938528"/>
                <a:gd name="connsiteY6" fmla="*/ 92 h 832196"/>
                <a:gd name="connsiteX7" fmla="*/ 1709928 w 1938528"/>
                <a:gd name="connsiteY7" fmla="*/ 192116 h 832196"/>
                <a:gd name="connsiteX8" fmla="*/ 1929384 w 1938528"/>
                <a:gd name="connsiteY8" fmla="*/ 480152 h 832196"/>
                <a:gd name="connsiteX9" fmla="*/ 1938528 w 1938528"/>
                <a:gd name="connsiteY9" fmla="*/ 827624 h 832196"/>
                <a:gd name="connsiteX10" fmla="*/ 9144 w 1938528"/>
                <a:gd name="connsiteY10" fmla="*/ 832196 h 832196"/>
                <a:gd name="connsiteX0" fmla="*/ 0 w 1929384"/>
                <a:gd name="connsiteY0" fmla="*/ 832196 h 832196"/>
                <a:gd name="connsiteX1" fmla="*/ 13716 w 1929384"/>
                <a:gd name="connsiteY1" fmla="*/ 329276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329276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329276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297272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297272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681228 w 1929384"/>
                <a:gd name="connsiteY4" fmla="*/ 704180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297272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705941 w 1929384"/>
                <a:gd name="connsiteY4" fmla="*/ 712159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297272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705941 w 1929384"/>
                <a:gd name="connsiteY4" fmla="*/ 712159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6 h 832196"/>
                <a:gd name="connsiteX1" fmla="*/ 0 w 1929384"/>
                <a:gd name="connsiteY1" fmla="*/ 297272 h 832196"/>
                <a:gd name="connsiteX2" fmla="*/ 201168 w 1929384"/>
                <a:gd name="connsiteY2" fmla="*/ 471008 h 832196"/>
                <a:gd name="connsiteX3" fmla="*/ 384048 w 1929384"/>
                <a:gd name="connsiteY3" fmla="*/ 708752 h 832196"/>
                <a:gd name="connsiteX4" fmla="*/ 705941 w 1929384"/>
                <a:gd name="connsiteY4" fmla="*/ 712159 h 832196"/>
                <a:gd name="connsiteX5" fmla="*/ 1101852 w 1929384"/>
                <a:gd name="connsiteY5" fmla="*/ 214976 h 832196"/>
                <a:gd name="connsiteX6" fmla="*/ 1421892 w 1929384"/>
                <a:gd name="connsiteY6" fmla="*/ 92 h 832196"/>
                <a:gd name="connsiteX7" fmla="*/ 1700784 w 1929384"/>
                <a:gd name="connsiteY7" fmla="*/ 192116 h 832196"/>
                <a:gd name="connsiteX8" fmla="*/ 1920240 w 1929384"/>
                <a:gd name="connsiteY8" fmla="*/ 480152 h 832196"/>
                <a:gd name="connsiteX9" fmla="*/ 1929384 w 1929384"/>
                <a:gd name="connsiteY9" fmla="*/ 827624 h 832196"/>
                <a:gd name="connsiteX10" fmla="*/ 0 w 1929384"/>
                <a:gd name="connsiteY10" fmla="*/ 832196 h 832196"/>
                <a:gd name="connsiteX0" fmla="*/ 0 w 1929384"/>
                <a:gd name="connsiteY0" fmla="*/ 832190 h 832190"/>
                <a:gd name="connsiteX1" fmla="*/ 0 w 1929384"/>
                <a:gd name="connsiteY1" fmla="*/ 297266 h 832190"/>
                <a:gd name="connsiteX2" fmla="*/ 201168 w 1929384"/>
                <a:gd name="connsiteY2" fmla="*/ 471002 h 832190"/>
                <a:gd name="connsiteX3" fmla="*/ 384048 w 1929384"/>
                <a:gd name="connsiteY3" fmla="*/ 708746 h 832190"/>
                <a:gd name="connsiteX4" fmla="*/ 705941 w 1929384"/>
                <a:gd name="connsiteY4" fmla="*/ 712153 h 832190"/>
                <a:gd name="connsiteX5" fmla="*/ 1101852 w 1929384"/>
                <a:gd name="connsiteY5" fmla="*/ 214970 h 832190"/>
                <a:gd name="connsiteX6" fmla="*/ 1421892 w 1929384"/>
                <a:gd name="connsiteY6" fmla="*/ 86 h 832190"/>
                <a:gd name="connsiteX7" fmla="*/ 1700784 w 1929384"/>
                <a:gd name="connsiteY7" fmla="*/ 192110 h 832190"/>
                <a:gd name="connsiteX8" fmla="*/ 1920240 w 1929384"/>
                <a:gd name="connsiteY8" fmla="*/ 432273 h 832190"/>
                <a:gd name="connsiteX9" fmla="*/ 1929384 w 1929384"/>
                <a:gd name="connsiteY9" fmla="*/ 827618 h 832190"/>
                <a:gd name="connsiteX10" fmla="*/ 0 w 1929384"/>
                <a:gd name="connsiteY10" fmla="*/ 832190 h 832190"/>
                <a:gd name="connsiteX0" fmla="*/ 0 w 1929384"/>
                <a:gd name="connsiteY0" fmla="*/ 832442 h 832442"/>
                <a:gd name="connsiteX1" fmla="*/ 0 w 1929384"/>
                <a:gd name="connsiteY1" fmla="*/ 297518 h 832442"/>
                <a:gd name="connsiteX2" fmla="*/ 201168 w 1929384"/>
                <a:gd name="connsiteY2" fmla="*/ 471254 h 832442"/>
                <a:gd name="connsiteX3" fmla="*/ 384048 w 1929384"/>
                <a:gd name="connsiteY3" fmla="*/ 708998 h 832442"/>
                <a:gd name="connsiteX4" fmla="*/ 705941 w 1929384"/>
                <a:gd name="connsiteY4" fmla="*/ 712405 h 832442"/>
                <a:gd name="connsiteX5" fmla="*/ 1101852 w 1929384"/>
                <a:gd name="connsiteY5" fmla="*/ 215222 h 832442"/>
                <a:gd name="connsiteX6" fmla="*/ 1421892 w 1929384"/>
                <a:gd name="connsiteY6" fmla="*/ 338 h 832442"/>
                <a:gd name="connsiteX7" fmla="*/ 1706963 w 1929384"/>
                <a:gd name="connsiteY7" fmla="*/ 172415 h 832442"/>
                <a:gd name="connsiteX8" fmla="*/ 1920240 w 1929384"/>
                <a:gd name="connsiteY8" fmla="*/ 432525 h 832442"/>
                <a:gd name="connsiteX9" fmla="*/ 1929384 w 1929384"/>
                <a:gd name="connsiteY9" fmla="*/ 827870 h 832442"/>
                <a:gd name="connsiteX10" fmla="*/ 0 w 1929384"/>
                <a:gd name="connsiteY10" fmla="*/ 832442 h 8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9384" h="832442">
                  <a:moveTo>
                    <a:pt x="0" y="832442"/>
                  </a:moveTo>
                  <a:lnTo>
                    <a:pt x="0" y="297518"/>
                  </a:lnTo>
                  <a:cubicBezTo>
                    <a:pt x="112776" y="367622"/>
                    <a:pt x="137160" y="402674"/>
                    <a:pt x="201168" y="471254"/>
                  </a:cubicBezTo>
                  <a:cubicBezTo>
                    <a:pt x="265176" y="539834"/>
                    <a:pt x="299919" y="668806"/>
                    <a:pt x="384048" y="708998"/>
                  </a:cubicBezTo>
                  <a:cubicBezTo>
                    <a:pt x="468177" y="749190"/>
                    <a:pt x="635734" y="770765"/>
                    <a:pt x="705941" y="712405"/>
                  </a:cubicBezTo>
                  <a:cubicBezTo>
                    <a:pt x="776148" y="654045"/>
                    <a:pt x="982527" y="333900"/>
                    <a:pt x="1101852" y="215222"/>
                  </a:cubicBezTo>
                  <a:cubicBezTo>
                    <a:pt x="1221177" y="96544"/>
                    <a:pt x="1321040" y="7473"/>
                    <a:pt x="1421892" y="338"/>
                  </a:cubicBezTo>
                  <a:cubicBezTo>
                    <a:pt x="1522744" y="-6797"/>
                    <a:pt x="1623905" y="100384"/>
                    <a:pt x="1706963" y="172415"/>
                  </a:cubicBezTo>
                  <a:cubicBezTo>
                    <a:pt x="1790021" y="244446"/>
                    <a:pt x="1847088" y="336513"/>
                    <a:pt x="1920240" y="432525"/>
                  </a:cubicBezTo>
                  <a:lnTo>
                    <a:pt x="1929384" y="827870"/>
                  </a:lnTo>
                  <a:lnTo>
                    <a:pt x="0" y="832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100000">
                  <a:schemeClr val="accent5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ight Brace 105"/>
            <p:cNvSpPr/>
            <p:nvPr/>
          </p:nvSpPr>
          <p:spPr>
            <a:xfrm rot="5400000">
              <a:off x="6153885" y="919186"/>
              <a:ext cx="227264" cy="2095365"/>
            </a:xfrm>
            <a:prstGeom prst="rightBrace">
              <a:avLst>
                <a:gd name="adj1" fmla="val 40025"/>
                <a:gd name="adj2" fmla="val 50000"/>
              </a:avLst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166652" y="1447800"/>
            <a:ext cx="5885" cy="1472104"/>
            <a:chOff x="7071585" y="1208312"/>
            <a:chExt cx="5885" cy="1472104"/>
          </a:xfrm>
        </p:grpSpPr>
        <p:cxnSp>
          <p:nvCxnSpPr>
            <p:cNvPr id="107" name="Straight Arrow Connector 106"/>
            <p:cNvCxnSpPr/>
            <p:nvPr/>
          </p:nvCxnSpPr>
          <p:spPr>
            <a:xfrm flipV="1">
              <a:off x="7072929" y="1879255"/>
              <a:ext cx="3197" cy="31181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7072311" y="1513917"/>
              <a:ext cx="4432" cy="35759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 flipV="1">
              <a:off x="7073330" y="1208312"/>
              <a:ext cx="2394" cy="30657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7071585" y="2191068"/>
              <a:ext cx="5885" cy="22214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7072971" y="2414396"/>
              <a:ext cx="3113" cy="13479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7074527" y="2528423"/>
              <a:ext cx="0" cy="4860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7074527" y="2564264"/>
              <a:ext cx="0" cy="4860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7073337" y="2599414"/>
              <a:ext cx="2381" cy="8100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ight Brace 115"/>
          <p:cNvSpPr/>
          <p:nvPr/>
        </p:nvSpPr>
        <p:spPr>
          <a:xfrm rot="16200000">
            <a:off x="8043956" y="2485869"/>
            <a:ext cx="218893" cy="1371599"/>
          </a:xfrm>
          <a:prstGeom prst="rightBrace">
            <a:avLst>
              <a:gd name="adj1" fmla="val 42667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2462720" y="2799944"/>
            <a:ext cx="482306" cy="3407604"/>
            <a:chOff x="3184964" y="2753560"/>
            <a:chExt cx="482306" cy="3407604"/>
          </a:xfrm>
        </p:grpSpPr>
        <p:grpSp>
          <p:nvGrpSpPr>
            <p:cNvPr id="129" name="Group 128"/>
            <p:cNvGrpSpPr/>
            <p:nvPr/>
          </p:nvGrpSpPr>
          <p:grpSpPr>
            <a:xfrm>
              <a:off x="3201180" y="2753560"/>
              <a:ext cx="466090" cy="617388"/>
              <a:chOff x="2288044" y="5200548"/>
              <a:chExt cx="466090" cy="6173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2288044" y="5448604"/>
                    <a:ext cx="4660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8044" y="5448604"/>
                    <a:ext cx="466090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5" name="Straight Connector 134"/>
              <p:cNvCxnSpPr/>
              <p:nvPr/>
            </p:nvCxnSpPr>
            <p:spPr>
              <a:xfrm>
                <a:off x="2515367" y="5200548"/>
                <a:ext cx="0" cy="28281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3184964" y="5563232"/>
              <a:ext cx="466090" cy="597932"/>
              <a:chOff x="2271828" y="5508242"/>
              <a:chExt cx="466090" cy="5979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2271828" y="5736842"/>
                    <a:ext cx="4660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1828" y="5736842"/>
                    <a:ext cx="466090" cy="36933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3" name="Straight Connector 132"/>
              <p:cNvCxnSpPr/>
              <p:nvPr/>
            </p:nvCxnSpPr>
            <p:spPr>
              <a:xfrm>
                <a:off x="2515367" y="5508242"/>
                <a:ext cx="0" cy="28281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6" name="Picture 1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88" y="3738305"/>
            <a:ext cx="600075" cy="619125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993361" y="5633130"/>
            <a:ext cx="240701" cy="147376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234062" y="5536877"/>
            <a:ext cx="240701" cy="243629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753679" y="5424584"/>
            <a:ext cx="239680" cy="355922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513998" y="4970058"/>
            <a:ext cx="239679" cy="810448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947101" y="4502484"/>
            <a:ext cx="240701" cy="1278022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187802" y="4727075"/>
            <a:ext cx="240701" cy="1053431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707419" y="4646864"/>
            <a:ext cx="239680" cy="1133642"/>
          </a:xfrm>
          <a:prstGeom prst="rect">
            <a:avLst/>
          </a:prstGeom>
          <a:gradFill>
            <a:gsLst>
              <a:gs pos="0">
                <a:srgbClr val="0070C0">
                  <a:alpha val="75000"/>
                </a:srgbClr>
              </a:gs>
              <a:gs pos="100000">
                <a:schemeClr val="bg2">
                  <a:alpha val="75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467738" y="5042570"/>
            <a:ext cx="239680" cy="737936"/>
          </a:xfrm>
          <a:prstGeom prst="rect">
            <a:avLst/>
          </a:prstGeo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1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"/>
                            </p:stCondLst>
                            <p:childTnLst>
                              <p:par>
                                <p:cTn id="59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"/>
                            </p:stCondLst>
                            <p:childTnLst>
                              <p:par>
                                <p:cTn id="63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3305E-6 L -0.09965 -0.0002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2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46008E-6 L -0.12535 2.46008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69799E-6 L -0.15105 -4.69799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2027E-7 L -0.17726 -0.0002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2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16084E-7 L -0.20208 -0.00023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2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00741E-7 L -0.22882 0.00023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70655E-7 L -0.25573 0.00023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6533E-6 L -0.28316 -3.76533E-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84" grpId="0" animBg="1"/>
      <p:bldP spid="85" grpId="0" animBg="1"/>
      <p:bldP spid="86" grpId="0" animBg="1"/>
      <p:bldP spid="87" grpId="0" animBg="1"/>
      <p:bldP spid="80" grpId="0" animBg="1"/>
      <p:bldP spid="81" grpId="0" animBg="1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590800" y="690001"/>
                <a:ext cx="3958135" cy="1062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690001"/>
                <a:ext cx="3958135" cy="10625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09362" y="2558678"/>
                <a:ext cx="2066720" cy="778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62" y="2558678"/>
                <a:ext cx="2066720" cy="778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16974" y="1872734"/>
                <a:ext cx="12514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974" y="1872734"/>
                <a:ext cx="125149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70477" y="3591417"/>
                <a:ext cx="2939523" cy="96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77" y="3591417"/>
                <a:ext cx="2939523" cy="9654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046340" y="1828800"/>
                <a:ext cx="2322431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340" y="1828800"/>
                <a:ext cx="2322431" cy="8188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824708" y="2747395"/>
                <a:ext cx="2765694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708" y="2747395"/>
                <a:ext cx="2765694" cy="8188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718910" y="3731926"/>
                <a:ext cx="2977290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10" y="3731926"/>
                <a:ext cx="2977290" cy="8188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765427" y="3871074"/>
            <a:ext cx="367985" cy="369332"/>
            <a:chOff x="2284945" y="3886200"/>
            <a:chExt cx="367985" cy="369332"/>
          </a:xfrm>
        </p:grpSpPr>
        <p:sp>
          <p:nvSpPr>
            <p:cNvPr id="6" name="Rectangle 5"/>
            <p:cNvSpPr/>
            <p:nvPr/>
          </p:nvSpPr>
          <p:spPr>
            <a:xfrm>
              <a:off x="2388870" y="3975652"/>
              <a:ext cx="152400" cy="227016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rgbClr val="0070C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84945" y="3886200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945" y="3886200"/>
                  <a:ext cx="367985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1125369" y="3490312"/>
            <a:ext cx="367985" cy="369332"/>
            <a:chOff x="2284945" y="3886200"/>
            <a:chExt cx="367985" cy="369332"/>
          </a:xfrm>
        </p:grpSpPr>
        <p:sp>
          <p:nvSpPr>
            <p:cNvPr id="73" name="Rectangle 72"/>
            <p:cNvSpPr/>
            <p:nvPr/>
          </p:nvSpPr>
          <p:spPr>
            <a:xfrm>
              <a:off x="2388870" y="3975652"/>
              <a:ext cx="152400" cy="227016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rgbClr val="0070C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2284945" y="3886200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945" y="3886200"/>
                  <a:ext cx="36798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937682" y="4353924"/>
            <a:ext cx="609600" cy="186909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738362" y="4063339"/>
            <a:ext cx="152400" cy="186909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461682" y="4063338"/>
            <a:ext cx="152400" cy="186909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147482" y="3859644"/>
            <a:ext cx="609600" cy="390604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87323" y="3894103"/>
                <a:ext cx="609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23" y="3894103"/>
                <a:ext cx="609975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1202557" y="3506488"/>
            <a:ext cx="344725" cy="300292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45519" y="4854184"/>
            <a:ext cx="843436" cy="721295"/>
            <a:chOff x="1721026" y="5320006"/>
            <a:chExt cx="843436" cy="721295"/>
          </a:xfrm>
        </p:grpSpPr>
        <p:sp>
          <p:nvSpPr>
            <p:cNvPr id="81" name="Octagon 80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21026" y="5449821"/>
              <a:ext cx="843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STOP</a:t>
              </a:r>
              <a:endParaRPr lang="en-US" sz="2400" b="1" dirty="0"/>
            </a:p>
          </p:txBody>
        </p:sp>
      </p:grpSp>
      <p:sp>
        <p:nvSpPr>
          <p:cNvPr id="11" name="Freeform 10"/>
          <p:cNvSpPr/>
          <p:nvPr/>
        </p:nvSpPr>
        <p:spPr>
          <a:xfrm>
            <a:off x="545519" y="721217"/>
            <a:ext cx="7233319" cy="3953814"/>
          </a:xfrm>
          <a:custGeom>
            <a:avLst/>
            <a:gdLst>
              <a:gd name="connsiteX0" fmla="*/ 2292439 w 7147774"/>
              <a:gd name="connsiteY0" fmla="*/ 0 h 3953814"/>
              <a:gd name="connsiteX1" fmla="*/ 5911403 w 7147774"/>
              <a:gd name="connsiteY1" fmla="*/ 25758 h 3953814"/>
              <a:gd name="connsiteX2" fmla="*/ 5808372 w 7147774"/>
              <a:gd name="connsiteY2" fmla="*/ 888642 h 3953814"/>
              <a:gd name="connsiteX3" fmla="*/ 4314422 w 7147774"/>
              <a:gd name="connsiteY3" fmla="*/ 1056068 h 3953814"/>
              <a:gd name="connsiteX4" fmla="*/ 4159876 w 7147774"/>
              <a:gd name="connsiteY4" fmla="*/ 1931831 h 3953814"/>
              <a:gd name="connsiteX5" fmla="*/ 7109138 w 7147774"/>
              <a:gd name="connsiteY5" fmla="*/ 2021983 h 3953814"/>
              <a:gd name="connsiteX6" fmla="*/ 7147774 w 7147774"/>
              <a:gd name="connsiteY6" fmla="*/ 3863662 h 3953814"/>
              <a:gd name="connsiteX7" fmla="*/ 0 w 7147774"/>
              <a:gd name="connsiteY7" fmla="*/ 3953814 h 3953814"/>
              <a:gd name="connsiteX8" fmla="*/ 528034 w 7147774"/>
              <a:gd name="connsiteY8" fmla="*/ 940158 h 3953814"/>
              <a:gd name="connsiteX9" fmla="*/ 2292439 w 7147774"/>
              <a:gd name="connsiteY9" fmla="*/ 0 h 395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7774" h="3953814">
                <a:moveTo>
                  <a:pt x="2292439" y="0"/>
                </a:moveTo>
                <a:lnTo>
                  <a:pt x="5911403" y="25758"/>
                </a:lnTo>
                <a:lnTo>
                  <a:pt x="5808372" y="888642"/>
                </a:lnTo>
                <a:lnTo>
                  <a:pt x="4314422" y="1056068"/>
                </a:lnTo>
                <a:lnTo>
                  <a:pt x="4159876" y="1931831"/>
                </a:lnTo>
                <a:lnTo>
                  <a:pt x="7109138" y="2021983"/>
                </a:lnTo>
                <a:lnTo>
                  <a:pt x="7147774" y="3863662"/>
                </a:lnTo>
                <a:lnTo>
                  <a:pt x="0" y="3953814"/>
                </a:lnTo>
                <a:lnTo>
                  <a:pt x="528034" y="940158"/>
                </a:lnTo>
                <a:lnTo>
                  <a:pt x="2292439" y="0"/>
                </a:lnTo>
                <a:close/>
              </a:path>
            </a:pathLst>
          </a:cu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47363" y="4928782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90225" y="4913795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24736" y="5108105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288027" y="4928782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387535" y="5093318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281737" y="5093318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15106" y="924597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45270" y="924597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114800" y="4649810"/>
            <a:ext cx="3899786" cy="1047959"/>
            <a:chOff x="305166" y="2331696"/>
            <a:chExt cx="3899786" cy="1047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05166" y="2749803"/>
                  <a:ext cx="3899786" cy="629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stuff</m:t>
                                </m:r>
                                <m:r>
                                  <a:rPr lang="en-US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to</m:t>
                                </m:r>
                                <m:r>
                                  <a:rPr lang="en-US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be</m:t>
                                </m:r>
                                <m:r>
                                  <a:rPr lang="en-US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differentiated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result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166" y="2749803"/>
                  <a:ext cx="3899786" cy="62985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886351" y="2331696"/>
              <a:ext cx="2737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Generic differentiation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1442562" y="4716516"/>
                <a:ext cx="7168038" cy="1797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FFFF00"/>
                    </a:solidFill>
                  </a:rPr>
                  <a:t>Notion of anti-derivative: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Instead of maligning the indefinite integral as the result of “forgetting” to write down 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symbols 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in a definite integral, one often says that, </a:t>
                </a:r>
                <a:r>
                  <a:rPr lang="en-US" i="1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in the context of an </a:t>
                </a:r>
                <a:r>
                  <a: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equation lacking beginning and end </a:t>
                </a:r>
                <a:r>
                  <a:rPr lang="en-US" i="1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points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such as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e>
                    </m:nary>
                    <m:r>
                      <a:rPr lang="en-US" b="0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the “curvy S” indicates merely that taking the derivative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gives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 This 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kind of use of language does 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not require 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discussion of the 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notion of area under a curve.  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562" y="4716516"/>
                <a:ext cx="7168038" cy="1797159"/>
              </a:xfrm>
              <a:prstGeom prst="rect">
                <a:avLst/>
              </a:prstGeom>
              <a:blipFill rotWithShape="1">
                <a:blip r:embed="rId15"/>
                <a:stretch>
                  <a:fillRect l="-765" t="-1695" b="-1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40"/>
          <p:cNvSpPr/>
          <p:nvPr/>
        </p:nvSpPr>
        <p:spPr>
          <a:xfrm>
            <a:off x="457200" y="1632213"/>
            <a:ext cx="8366635" cy="4906850"/>
          </a:xfrm>
          <a:custGeom>
            <a:avLst/>
            <a:gdLst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541691 w 8087933"/>
              <a:gd name="connsiteY6" fmla="*/ 3387143 h 4906850"/>
              <a:gd name="connsiteX7" fmla="*/ 3580327 w 8087933"/>
              <a:gd name="connsiteY7" fmla="*/ 3090929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570719 w 8087933"/>
              <a:gd name="connsiteY6" fmla="*/ 3383514 h 4906850"/>
              <a:gd name="connsiteX7" fmla="*/ 3580327 w 8087933"/>
              <a:gd name="connsiteY7" fmla="*/ 3090929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570719 w 8087933"/>
              <a:gd name="connsiteY6" fmla="*/ 3383514 h 4906850"/>
              <a:gd name="connsiteX7" fmla="*/ 3623870 w 8087933"/>
              <a:gd name="connsiteY7" fmla="*/ 3087300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486536 w 8087933"/>
              <a:gd name="connsiteY6" fmla="*/ 3377708 h 4906850"/>
              <a:gd name="connsiteX7" fmla="*/ 3623870 w 8087933"/>
              <a:gd name="connsiteY7" fmla="*/ 3087300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486536 w 8087933"/>
              <a:gd name="connsiteY6" fmla="*/ 3377708 h 4906850"/>
              <a:gd name="connsiteX7" fmla="*/ 3565813 w 8087933"/>
              <a:gd name="connsiteY7" fmla="*/ 3093106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495244 w 8087933"/>
              <a:gd name="connsiteY6" fmla="*/ 3383513 h 4906850"/>
              <a:gd name="connsiteX7" fmla="*/ 3565813 w 8087933"/>
              <a:gd name="connsiteY7" fmla="*/ 3093106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495244 w 8087933"/>
              <a:gd name="connsiteY6" fmla="*/ 3383513 h 4906850"/>
              <a:gd name="connsiteX7" fmla="*/ 3557104 w 8087933"/>
              <a:gd name="connsiteY7" fmla="*/ 3096009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419556 w 8087933"/>
              <a:gd name="connsiteY6" fmla="*/ 3376714 h 4906850"/>
              <a:gd name="connsiteX7" fmla="*/ 3557104 w 8087933"/>
              <a:gd name="connsiteY7" fmla="*/ 3096009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419556 w 8087933"/>
              <a:gd name="connsiteY6" fmla="*/ 3376714 h 4906850"/>
              <a:gd name="connsiteX7" fmla="*/ 3488298 w 8087933"/>
              <a:gd name="connsiteY7" fmla="*/ 3102807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433317 w 8087933"/>
              <a:gd name="connsiteY6" fmla="*/ 3376714 h 4906850"/>
              <a:gd name="connsiteX7" fmla="*/ 3488298 w 8087933"/>
              <a:gd name="connsiteY7" fmla="*/ 3102807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433317 w 8087933"/>
              <a:gd name="connsiteY6" fmla="*/ 3376714 h 4906850"/>
              <a:gd name="connsiteX7" fmla="*/ 3488298 w 8087933"/>
              <a:gd name="connsiteY7" fmla="*/ 3106206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433317 w 8087933"/>
              <a:gd name="connsiteY6" fmla="*/ 3376714 h 4906850"/>
              <a:gd name="connsiteX7" fmla="*/ 3498619 w 8087933"/>
              <a:gd name="connsiteY7" fmla="*/ 3109605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450519 w 8087933"/>
              <a:gd name="connsiteY6" fmla="*/ 3376714 h 4906850"/>
              <a:gd name="connsiteX7" fmla="*/ 3498619 w 8087933"/>
              <a:gd name="connsiteY7" fmla="*/ 3109605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107584 w 8087933"/>
              <a:gd name="connsiteY4" fmla="*/ 3374265 h 4906850"/>
              <a:gd name="connsiteX5" fmla="*/ 2009105 w 8087933"/>
              <a:gd name="connsiteY5" fmla="*/ 3412901 h 4906850"/>
              <a:gd name="connsiteX6" fmla="*/ 3450519 w 8087933"/>
              <a:gd name="connsiteY6" fmla="*/ 3376714 h 4906850"/>
              <a:gd name="connsiteX7" fmla="*/ 3508940 w 8087933"/>
              <a:gd name="connsiteY7" fmla="*/ 3106206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029377 w 8087933"/>
              <a:gd name="connsiteY4" fmla="*/ 3374265 h 4906850"/>
              <a:gd name="connsiteX5" fmla="*/ 2009105 w 8087933"/>
              <a:gd name="connsiteY5" fmla="*/ 3412901 h 4906850"/>
              <a:gd name="connsiteX6" fmla="*/ 3450519 w 8087933"/>
              <a:gd name="connsiteY6" fmla="*/ 3376714 h 4906850"/>
              <a:gd name="connsiteX7" fmla="*/ 3508940 w 8087933"/>
              <a:gd name="connsiteY7" fmla="*/ 3106206 h 4906850"/>
              <a:gd name="connsiteX8" fmla="*/ 8087933 w 8087933"/>
              <a:gd name="connsiteY8" fmla="*/ 2987898 h 4906850"/>
              <a:gd name="connsiteX9" fmla="*/ 7598536 w 8087933"/>
              <a:gd name="connsiteY9" fmla="*/ 4893972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029377 w 8087933"/>
              <a:gd name="connsiteY4" fmla="*/ 3374265 h 4906850"/>
              <a:gd name="connsiteX5" fmla="*/ 2009105 w 8087933"/>
              <a:gd name="connsiteY5" fmla="*/ 3412901 h 4906850"/>
              <a:gd name="connsiteX6" fmla="*/ 3450519 w 8087933"/>
              <a:gd name="connsiteY6" fmla="*/ 3376714 h 4906850"/>
              <a:gd name="connsiteX7" fmla="*/ 3508940 w 8087933"/>
              <a:gd name="connsiteY7" fmla="*/ 3106206 h 4906850"/>
              <a:gd name="connsiteX8" fmla="*/ 8087933 w 8087933"/>
              <a:gd name="connsiteY8" fmla="*/ 2987898 h 4906850"/>
              <a:gd name="connsiteX9" fmla="*/ 7937434 w 8087933"/>
              <a:gd name="connsiteY9" fmla="*/ 4868214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029377 w 8087933"/>
              <a:gd name="connsiteY4" fmla="*/ 3374265 h 4906850"/>
              <a:gd name="connsiteX5" fmla="*/ 2009105 w 8087933"/>
              <a:gd name="connsiteY5" fmla="*/ 3412901 h 4906850"/>
              <a:gd name="connsiteX6" fmla="*/ 3450519 w 8087933"/>
              <a:gd name="connsiteY6" fmla="*/ 3376714 h 4906850"/>
              <a:gd name="connsiteX7" fmla="*/ 3508940 w 8087933"/>
              <a:gd name="connsiteY7" fmla="*/ 3106206 h 4906850"/>
              <a:gd name="connsiteX8" fmla="*/ 8087933 w 8087933"/>
              <a:gd name="connsiteY8" fmla="*/ 2987898 h 4906850"/>
              <a:gd name="connsiteX9" fmla="*/ 8031274 w 8087933"/>
              <a:gd name="connsiteY9" fmla="*/ 4849031 h 4906850"/>
              <a:gd name="connsiteX10" fmla="*/ 0 w 8087933"/>
              <a:gd name="connsiteY10" fmla="*/ 4906850 h 4906850"/>
              <a:gd name="connsiteX11" fmla="*/ 231820 w 8087933"/>
              <a:gd name="connsiteY11" fmla="*/ 682580 h 4906850"/>
              <a:gd name="connsiteX12" fmla="*/ 772733 w 8087933"/>
              <a:gd name="connsiteY12" fmla="*/ 0 h 4906850"/>
              <a:gd name="connsiteX0" fmla="*/ 772733 w 8087933"/>
              <a:gd name="connsiteY0" fmla="*/ 0 h 4906850"/>
              <a:gd name="connsiteX1" fmla="*/ 7225048 w 8087933"/>
              <a:gd name="connsiteY1" fmla="*/ 128788 h 4906850"/>
              <a:gd name="connsiteX2" fmla="*/ 7662930 w 8087933"/>
              <a:gd name="connsiteY2" fmla="*/ 2717442 h 4906850"/>
              <a:gd name="connsiteX3" fmla="*/ 1107584 w 8087933"/>
              <a:gd name="connsiteY3" fmla="*/ 2897746 h 4906850"/>
              <a:gd name="connsiteX4" fmla="*/ 1029377 w 8087933"/>
              <a:gd name="connsiteY4" fmla="*/ 3374265 h 4906850"/>
              <a:gd name="connsiteX5" fmla="*/ 2009105 w 8087933"/>
              <a:gd name="connsiteY5" fmla="*/ 3412901 h 4906850"/>
              <a:gd name="connsiteX6" fmla="*/ 3450519 w 8087933"/>
              <a:gd name="connsiteY6" fmla="*/ 3376714 h 4906850"/>
              <a:gd name="connsiteX7" fmla="*/ 3508940 w 8087933"/>
              <a:gd name="connsiteY7" fmla="*/ 3106206 h 4906850"/>
              <a:gd name="connsiteX8" fmla="*/ 8087933 w 8087933"/>
              <a:gd name="connsiteY8" fmla="*/ 2987898 h 4906850"/>
              <a:gd name="connsiteX9" fmla="*/ 8057261 w 8087933"/>
              <a:gd name="connsiteY9" fmla="*/ 4642879 h 4906850"/>
              <a:gd name="connsiteX10" fmla="*/ 8031274 w 8087933"/>
              <a:gd name="connsiteY10" fmla="*/ 4849031 h 4906850"/>
              <a:gd name="connsiteX11" fmla="*/ 0 w 8087933"/>
              <a:gd name="connsiteY11" fmla="*/ 4906850 h 4906850"/>
              <a:gd name="connsiteX12" fmla="*/ 231820 w 8087933"/>
              <a:gd name="connsiteY12" fmla="*/ 682580 h 4906850"/>
              <a:gd name="connsiteX13" fmla="*/ 772733 w 8087933"/>
              <a:gd name="connsiteY13" fmla="*/ 0 h 4906850"/>
              <a:gd name="connsiteX0" fmla="*/ 772733 w 8467763"/>
              <a:gd name="connsiteY0" fmla="*/ 0 h 4906850"/>
              <a:gd name="connsiteX1" fmla="*/ 7225048 w 8467763"/>
              <a:gd name="connsiteY1" fmla="*/ 128788 h 4906850"/>
              <a:gd name="connsiteX2" fmla="*/ 7662930 w 8467763"/>
              <a:gd name="connsiteY2" fmla="*/ 2717442 h 4906850"/>
              <a:gd name="connsiteX3" fmla="*/ 1107584 w 8467763"/>
              <a:gd name="connsiteY3" fmla="*/ 2897746 h 4906850"/>
              <a:gd name="connsiteX4" fmla="*/ 1029377 w 8467763"/>
              <a:gd name="connsiteY4" fmla="*/ 3374265 h 4906850"/>
              <a:gd name="connsiteX5" fmla="*/ 2009105 w 8467763"/>
              <a:gd name="connsiteY5" fmla="*/ 3412901 h 4906850"/>
              <a:gd name="connsiteX6" fmla="*/ 3450519 w 8467763"/>
              <a:gd name="connsiteY6" fmla="*/ 3376714 h 4906850"/>
              <a:gd name="connsiteX7" fmla="*/ 3508940 w 8467763"/>
              <a:gd name="connsiteY7" fmla="*/ 3106206 h 4906850"/>
              <a:gd name="connsiteX8" fmla="*/ 8087933 w 8467763"/>
              <a:gd name="connsiteY8" fmla="*/ 2987898 h 4906850"/>
              <a:gd name="connsiteX9" fmla="*/ 8228761 w 8467763"/>
              <a:gd name="connsiteY9" fmla="*/ 4332750 h 4906850"/>
              <a:gd name="connsiteX10" fmla="*/ 8057261 w 8467763"/>
              <a:gd name="connsiteY10" fmla="*/ 4642879 h 4906850"/>
              <a:gd name="connsiteX11" fmla="*/ 8031274 w 8467763"/>
              <a:gd name="connsiteY11" fmla="*/ 4849031 h 4906850"/>
              <a:gd name="connsiteX12" fmla="*/ 0 w 8467763"/>
              <a:gd name="connsiteY12" fmla="*/ 4906850 h 4906850"/>
              <a:gd name="connsiteX13" fmla="*/ 231820 w 8467763"/>
              <a:gd name="connsiteY13" fmla="*/ 682580 h 4906850"/>
              <a:gd name="connsiteX14" fmla="*/ 772733 w 8467763"/>
              <a:gd name="connsiteY14" fmla="*/ 0 h 490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67763" h="4906850">
                <a:moveTo>
                  <a:pt x="772733" y="0"/>
                </a:moveTo>
                <a:lnTo>
                  <a:pt x="7225048" y="128788"/>
                </a:lnTo>
                <a:lnTo>
                  <a:pt x="7662930" y="2717442"/>
                </a:lnTo>
                <a:lnTo>
                  <a:pt x="1107584" y="2897746"/>
                </a:lnTo>
                <a:lnTo>
                  <a:pt x="1029377" y="3374265"/>
                </a:lnTo>
                <a:lnTo>
                  <a:pt x="2009105" y="3412901"/>
                </a:lnTo>
                <a:lnTo>
                  <a:pt x="3450519" y="3376714"/>
                </a:lnTo>
                <a:lnTo>
                  <a:pt x="3508940" y="3106206"/>
                </a:lnTo>
                <a:lnTo>
                  <a:pt x="8087933" y="2987898"/>
                </a:lnTo>
                <a:cubicBezTo>
                  <a:pt x="8847605" y="3157153"/>
                  <a:pt x="8233873" y="4056920"/>
                  <a:pt x="8228761" y="4332750"/>
                </a:cubicBezTo>
                <a:cubicBezTo>
                  <a:pt x="8223649" y="4608580"/>
                  <a:pt x="8063210" y="4521663"/>
                  <a:pt x="8057261" y="4642879"/>
                </a:cubicBezTo>
                <a:lnTo>
                  <a:pt x="8031274" y="4849031"/>
                </a:lnTo>
                <a:lnTo>
                  <a:pt x="0" y="4906850"/>
                </a:lnTo>
                <a:lnTo>
                  <a:pt x="231820" y="682580"/>
                </a:lnTo>
                <a:lnTo>
                  <a:pt x="772733" y="0"/>
                </a:lnTo>
                <a:close/>
              </a:path>
            </a:pathLst>
          </a:cu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04800" y="572739"/>
            <a:ext cx="9396211" cy="6046464"/>
          </a:xfrm>
          <a:custGeom>
            <a:avLst/>
            <a:gdLst/>
            <a:ahLst/>
            <a:cxnLst/>
            <a:rect l="l" t="t" r="r" b="b"/>
            <a:pathLst>
              <a:path w="9396211" h="6046464">
                <a:moveTo>
                  <a:pt x="3336575" y="5006894"/>
                </a:moveTo>
                <a:lnTo>
                  <a:pt x="3260085" y="5031232"/>
                </a:lnTo>
                <a:lnTo>
                  <a:pt x="3211410" y="5291992"/>
                </a:lnTo>
                <a:lnTo>
                  <a:pt x="3326144" y="5358052"/>
                </a:lnTo>
                <a:lnTo>
                  <a:pt x="4174485" y="5316330"/>
                </a:lnTo>
                <a:lnTo>
                  <a:pt x="4188392" y="5031232"/>
                </a:lnTo>
                <a:close/>
                <a:moveTo>
                  <a:pt x="9396211" y="0"/>
                </a:moveTo>
                <a:lnTo>
                  <a:pt x="8752268" y="5834128"/>
                </a:lnTo>
                <a:cubicBezTo>
                  <a:pt x="7689403" y="6224788"/>
                  <a:pt x="2917423" y="5945745"/>
                  <a:pt x="0" y="6001554"/>
                </a:cubicBezTo>
                <a:lnTo>
                  <a:pt x="0" y="12878"/>
                </a:lnTo>
                <a:close/>
              </a:path>
            </a:pathLst>
          </a:cu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Example integral table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repeatCount="4000" accel="52000" decel="48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94168E-6 L 0.1033 -0.00185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9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4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94168E-6 L 0.10764 1.94168E-6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0" presetClass="path" presetSubtype="0" repeatCount="2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71323E-7 L 0.09184 -0.43848 L 0.16354 -0.43848 " pathEditMode="relative" rAng="0" ptsTypes="FFF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219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0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50786E-6 L -0.23142 -0.46438 L -0.19097 -0.46438 " pathEditMode="relative" rAng="0" ptsTypes="FFF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23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0213E-6 L 0.06024 -0.30921 C 0.09635 -0.30736 0.13107 -0.30851 0.16354 -0.30851 " pathEditMode="relative" rAng="0" ptsTypes="FfF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1547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786E-6 L -0.26927 -0.32932 L -0.21407 -0.32932 " pathEditMode="relative" rAng="0" ptsTypes="FFF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-16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8131E-6 L -0.25226 -0.19241 L -0.18472 -0.19241 " pathEditMode="relative" rAng="0" ptsTypes="FFF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-962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09965 -0.16459 L 0.21337 -0.16621 " pathEditMode="relative" rAng="0" ptsTypes="FFF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"/>
                            </p:stCondLst>
                            <p:childTnLst>
                              <p:par>
                                <p:cTn id="15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8" grpId="0"/>
      <p:bldP spid="63" grpId="0"/>
      <p:bldP spid="64" grpId="0"/>
      <p:bldP spid="65" grpId="0"/>
      <p:bldP spid="9" grpId="0" animBg="1"/>
      <p:bldP spid="76" grpId="0" animBg="1"/>
      <p:bldP spid="77" grpId="0" animBg="1"/>
      <p:bldP spid="78" grpId="0" animBg="1"/>
      <p:bldP spid="10" grpId="0"/>
      <p:bldP spid="79" grpId="0" animBg="1"/>
      <p:bldP spid="11" grpId="0" animBg="1"/>
      <p:bldP spid="11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85" grpId="0"/>
      <p:bldP spid="41" grpId="0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40392" y="5105589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Fundamental theorem of calculus II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24672" y="4114800"/>
            <a:ext cx="1885106" cy="2059750"/>
            <a:chOff x="723009" y="1021073"/>
            <a:chExt cx="2588864" cy="2828712"/>
          </a:xfrm>
        </p:grpSpPr>
        <p:cxnSp>
          <p:nvCxnSpPr>
            <p:cNvPr id="73" name="Straight Connector 72"/>
            <p:cNvCxnSpPr/>
            <p:nvPr/>
          </p:nvCxnSpPr>
          <p:spPr>
            <a:xfrm flipH="1" flipV="1">
              <a:off x="1973687" y="2129179"/>
              <a:ext cx="459" cy="638965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601728" y="2102774"/>
              <a:ext cx="365530" cy="27553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2901731" y="1431701"/>
              <a:ext cx="9519" cy="1442538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605007" y="1288501"/>
              <a:ext cx="1296724" cy="124412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Isosceles Triangle 122"/>
            <p:cNvSpPr/>
            <p:nvPr/>
          </p:nvSpPr>
          <p:spPr>
            <a:xfrm>
              <a:off x="2444462" y="1810775"/>
              <a:ext cx="233291" cy="203310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46075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34722"/>
                    <a:pt x="409217" y="346075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122"/>
            <p:cNvSpPr/>
            <p:nvPr/>
          </p:nvSpPr>
          <p:spPr>
            <a:xfrm>
              <a:off x="2203631" y="1995940"/>
              <a:ext cx="233291" cy="92070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  <a:gd name="connsiteX0" fmla="*/ 0 w 417599"/>
                <a:gd name="connsiteY0" fmla="*/ 305882 h 399399"/>
                <a:gd name="connsiteX1" fmla="*/ 417599 w 417599"/>
                <a:gd name="connsiteY1" fmla="*/ 0 h 399399"/>
                <a:gd name="connsiteX2" fmla="*/ 403527 w 417599"/>
                <a:gd name="connsiteY2" fmla="*/ 399399 h 399399"/>
                <a:gd name="connsiteX3" fmla="*/ 0 w 417599"/>
                <a:gd name="connsiteY3" fmla="*/ 305882 h 399399"/>
                <a:gd name="connsiteX0" fmla="*/ 0 w 420785"/>
                <a:gd name="connsiteY0" fmla="*/ 305882 h 399399"/>
                <a:gd name="connsiteX1" fmla="*/ 417599 w 420785"/>
                <a:gd name="connsiteY1" fmla="*/ 0 h 399399"/>
                <a:gd name="connsiteX2" fmla="*/ 420599 w 420785"/>
                <a:gd name="connsiteY2" fmla="*/ 399399 h 399399"/>
                <a:gd name="connsiteX3" fmla="*/ 0 w 420785"/>
                <a:gd name="connsiteY3" fmla="*/ 305882 h 399399"/>
                <a:gd name="connsiteX0" fmla="*/ 0 w 417599"/>
                <a:gd name="connsiteY0" fmla="*/ 305882 h 386069"/>
                <a:gd name="connsiteX1" fmla="*/ 417599 w 417599"/>
                <a:gd name="connsiteY1" fmla="*/ 0 h 386069"/>
                <a:gd name="connsiteX2" fmla="*/ 409217 w 417599"/>
                <a:gd name="connsiteY2" fmla="*/ 386069 h 386069"/>
                <a:gd name="connsiteX3" fmla="*/ 0 w 417599"/>
                <a:gd name="connsiteY3" fmla="*/ 305882 h 38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8606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74716"/>
                    <a:pt x="409217" y="38606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122"/>
            <p:cNvSpPr/>
            <p:nvPr/>
          </p:nvSpPr>
          <p:spPr>
            <a:xfrm>
              <a:off x="1963076" y="2073300"/>
              <a:ext cx="233291" cy="75113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  <a:gd name="connsiteX0" fmla="*/ 0 w 417599"/>
                <a:gd name="connsiteY0" fmla="*/ 305882 h 399399"/>
                <a:gd name="connsiteX1" fmla="*/ 417599 w 417599"/>
                <a:gd name="connsiteY1" fmla="*/ 0 h 399399"/>
                <a:gd name="connsiteX2" fmla="*/ 403527 w 417599"/>
                <a:gd name="connsiteY2" fmla="*/ 399399 h 399399"/>
                <a:gd name="connsiteX3" fmla="*/ 0 w 417599"/>
                <a:gd name="connsiteY3" fmla="*/ 305882 h 399399"/>
                <a:gd name="connsiteX0" fmla="*/ 0 w 420785"/>
                <a:gd name="connsiteY0" fmla="*/ 305882 h 399399"/>
                <a:gd name="connsiteX1" fmla="*/ 417599 w 420785"/>
                <a:gd name="connsiteY1" fmla="*/ 0 h 399399"/>
                <a:gd name="connsiteX2" fmla="*/ 420599 w 420785"/>
                <a:gd name="connsiteY2" fmla="*/ 399399 h 399399"/>
                <a:gd name="connsiteX3" fmla="*/ 0 w 420785"/>
                <a:gd name="connsiteY3" fmla="*/ 305882 h 399399"/>
                <a:gd name="connsiteX0" fmla="*/ 0 w 417599"/>
                <a:gd name="connsiteY0" fmla="*/ 305882 h 386069"/>
                <a:gd name="connsiteX1" fmla="*/ 417599 w 417599"/>
                <a:gd name="connsiteY1" fmla="*/ 0 h 386069"/>
                <a:gd name="connsiteX2" fmla="*/ 409217 w 417599"/>
                <a:gd name="connsiteY2" fmla="*/ 386069 h 386069"/>
                <a:gd name="connsiteX3" fmla="*/ 0 w 417599"/>
                <a:gd name="connsiteY3" fmla="*/ 305882 h 386069"/>
                <a:gd name="connsiteX0" fmla="*/ 0 w 417599"/>
                <a:gd name="connsiteY0" fmla="*/ 305882 h 442217"/>
                <a:gd name="connsiteX1" fmla="*/ 417599 w 417599"/>
                <a:gd name="connsiteY1" fmla="*/ 0 h 442217"/>
                <a:gd name="connsiteX2" fmla="*/ 414908 w 417599"/>
                <a:gd name="connsiteY2" fmla="*/ 442217 h 442217"/>
                <a:gd name="connsiteX3" fmla="*/ 0 w 417599"/>
                <a:gd name="connsiteY3" fmla="*/ 305882 h 44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442217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6159" y="330864"/>
                    <a:pt x="414908" y="442217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122"/>
            <p:cNvSpPr/>
            <p:nvPr/>
          </p:nvSpPr>
          <p:spPr>
            <a:xfrm>
              <a:off x="2677959" y="1431701"/>
              <a:ext cx="233291" cy="381187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2442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13076"/>
                    <a:pt x="409217" y="32442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flipH="1">
              <a:off x="816959" y="1292756"/>
              <a:ext cx="788517" cy="1487650"/>
            </a:xfrm>
            <a:custGeom>
              <a:avLst/>
              <a:gdLst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1683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56591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8394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23857 h 640692"/>
                <a:gd name="connsiteX1" fmla="*/ 0 w 1722783"/>
                <a:gd name="connsiteY1" fmla="*/ 0 h 640692"/>
                <a:gd name="connsiteX2" fmla="*/ 0 w 1722783"/>
                <a:gd name="connsiteY2" fmla="*/ 548776 h 640692"/>
                <a:gd name="connsiteX3" fmla="*/ 1417983 w 1722783"/>
                <a:gd name="connsiteY3" fmla="*/ 640692 h 640692"/>
                <a:gd name="connsiteX4" fmla="*/ 1722783 w 1722783"/>
                <a:gd name="connsiteY4" fmla="*/ 123857 h 640692"/>
                <a:gd name="connsiteX0" fmla="*/ 1722783 w 1722783"/>
                <a:gd name="connsiteY0" fmla="*/ 123857 h 617832"/>
                <a:gd name="connsiteX1" fmla="*/ 0 w 1722783"/>
                <a:gd name="connsiteY1" fmla="*/ 0 h 617832"/>
                <a:gd name="connsiteX2" fmla="*/ 0 w 1722783"/>
                <a:gd name="connsiteY2" fmla="*/ 548776 h 617832"/>
                <a:gd name="connsiteX3" fmla="*/ 1433223 w 1722783"/>
                <a:gd name="connsiteY3" fmla="*/ 617832 h 617832"/>
                <a:gd name="connsiteX4" fmla="*/ 1722783 w 1722783"/>
                <a:gd name="connsiteY4" fmla="*/ 123857 h 617832"/>
                <a:gd name="connsiteX0" fmla="*/ 1741833 w 1741833"/>
                <a:gd name="connsiteY0" fmla="*/ 123857 h 617832"/>
                <a:gd name="connsiteX1" fmla="*/ 19050 w 1741833"/>
                <a:gd name="connsiteY1" fmla="*/ 0 h 617832"/>
                <a:gd name="connsiteX2" fmla="*/ 0 w 1741833"/>
                <a:gd name="connsiteY2" fmla="*/ 457336 h 617832"/>
                <a:gd name="connsiteX3" fmla="*/ 1452273 w 1741833"/>
                <a:gd name="connsiteY3" fmla="*/ 617832 h 617832"/>
                <a:gd name="connsiteX4" fmla="*/ 1741833 w 1741833"/>
                <a:gd name="connsiteY4" fmla="*/ 123857 h 617832"/>
                <a:gd name="connsiteX0" fmla="*/ 1741833 w 1741833"/>
                <a:gd name="connsiteY0" fmla="*/ 200057 h 694032"/>
                <a:gd name="connsiteX1" fmla="*/ 3810 w 1741833"/>
                <a:gd name="connsiteY1" fmla="*/ 0 h 694032"/>
                <a:gd name="connsiteX2" fmla="*/ 0 w 1741833"/>
                <a:gd name="connsiteY2" fmla="*/ 533536 h 694032"/>
                <a:gd name="connsiteX3" fmla="*/ 1452273 w 1741833"/>
                <a:gd name="connsiteY3" fmla="*/ 694032 h 694032"/>
                <a:gd name="connsiteX4" fmla="*/ 1741833 w 1741833"/>
                <a:gd name="connsiteY4" fmla="*/ 200057 h 694032"/>
                <a:gd name="connsiteX0" fmla="*/ 1722783 w 1722783"/>
                <a:gd name="connsiteY0" fmla="*/ 184817 h 694032"/>
                <a:gd name="connsiteX1" fmla="*/ 3810 w 1722783"/>
                <a:gd name="connsiteY1" fmla="*/ 0 h 694032"/>
                <a:gd name="connsiteX2" fmla="*/ 0 w 1722783"/>
                <a:gd name="connsiteY2" fmla="*/ 533536 h 694032"/>
                <a:gd name="connsiteX3" fmla="*/ 1452273 w 1722783"/>
                <a:gd name="connsiteY3" fmla="*/ 694032 h 694032"/>
                <a:gd name="connsiteX4" fmla="*/ 1722783 w 1722783"/>
                <a:gd name="connsiteY4" fmla="*/ 184817 h 694032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15694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41695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1202918"/>
                <a:gd name="connsiteX1" fmla="*/ 3810 w 1722783"/>
                <a:gd name="connsiteY1" fmla="*/ 0 h 1202918"/>
                <a:gd name="connsiteX2" fmla="*/ 0 w 1722783"/>
                <a:gd name="connsiteY2" fmla="*/ 541695 h 1202918"/>
                <a:gd name="connsiteX3" fmla="*/ 1129120 w 1722783"/>
                <a:gd name="connsiteY3" fmla="*/ 1202918 h 1202918"/>
                <a:gd name="connsiteX4" fmla="*/ 1722783 w 1722783"/>
                <a:gd name="connsiteY4" fmla="*/ 166975 h 1202918"/>
                <a:gd name="connsiteX0" fmla="*/ 1426559 w 1426559"/>
                <a:gd name="connsiteY0" fmla="*/ 849615 h 1202918"/>
                <a:gd name="connsiteX1" fmla="*/ 3810 w 1426559"/>
                <a:gd name="connsiteY1" fmla="*/ 0 h 1202918"/>
                <a:gd name="connsiteX2" fmla="*/ 0 w 1426559"/>
                <a:gd name="connsiteY2" fmla="*/ 541695 h 1202918"/>
                <a:gd name="connsiteX3" fmla="*/ 1129120 w 1426559"/>
                <a:gd name="connsiteY3" fmla="*/ 1202918 h 1202918"/>
                <a:gd name="connsiteX4" fmla="*/ 1426559 w 1426559"/>
                <a:gd name="connsiteY4" fmla="*/ 849615 h 1202918"/>
                <a:gd name="connsiteX0" fmla="*/ 2196911 w 2196911"/>
                <a:gd name="connsiteY0" fmla="*/ 1299066 h 1299066"/>
                <a:gd name="connsiteX1" fmla="*/ 3810 w 2196911"/>
                <a:gd name="connsiteY1" fmla="*/ 0 h 1299066"/>
                <a:gd name="connsiteX2" fmla="*/ 0 w 2196911"/>
                <a:gd name="connsiteY2" fmla="*/ 541695 h 1299066"/>
                <a:gd name="connsiteX3" fmla="*/ 1129120 w 2196911"/>
                <a:gd name="connsiteY3" fmla="*/ 1202918 h 1299066"/>
                <a:gd name="connsiteX4" fmla="*/ 2196911 w 2196911"/>
                <a:gd name="connsiteY4" fmla="*/ 1299066 h 1299066"/>
                <a:gd name="connsiteX0" fmla="*/ 2196911 w 2196911"/>
                <a:gd name="connsiteY0" fmla="*/ 1299066 h 1647203"/>
                <a:gd name="connsiteX1" fmla="*/ 3810 w 2196911"/>
                <a:gd name="connsiteY1" fmla="*/ 0 h 1647203"/>
                <a:gd name="connsiteX2" fmla="*/ 0 w 2196911"/>
                <a:gd name="connsiteY2" fmla="*/ 541695 h 1647203"/>
                <a:gd name="connsiteX3" fmla="*/ 1899472 w 2196911"/>
                <a:gd name="connsiteY3" fmla="*/ 1647203 h 1647203"/>
                <a:gd name="connsiteX4" fmla="*/ 2196911 w 2196911"/>
                <a:gd name="connsiteY4" fmla="*/ 1299066 h 1647203"/>
                <a:gd name="connsiteX0" fmla="*/ 2196911 w 2196911"/>
                <a:gd name="connsiteY0" fmla="*/ 1299066 h 1647203"/>
                <a:gd name="connsiteX1" fmla="*/ 3810 w 2196911"/>
                <a:gd name="connsiteY1" fmla="*/ 0 h 1647203"/>
                <a:gd name="connsiteX2" fmla="*/ 0 w 2196911"/>
                <a:gd name="connsiteY2" fmla="*/ 541695 h 1647203"/>
                <a:gd name="connsiteX3" fmla="*/ 1899472 w 2196911"/>
                <a:gd name="connsiteY3" fmla="*/ 1647203 h 1647203"/>
                <a:gd name="connsiteX4" fmla="*/ 2196911 w 2196911"/>
                <a:gd name="connsiteY4" fmla="*/ 1299066 h 1647203"/>
                <a:gd name="connsiteX0" fmla="*/ 2259745 w 2259745"/>
                <a:gd name="connsiteY0" fmla="*/ 1240072 h 1647203"/>
                <a:gd name="connsiteX1" fmla="*/ 3810 w 2259745"/>
                <a:gd name="connsiteY1" fmla="*/ 0 h 1647203"/>
                <a:gd name="connsiteX2" fmla="*/ 0 w 2259745"/>
                <a:gd name="connsiteY2" fmla="*/ 541695 h 1647203"/>
                <a:gd name="connsiteX3" fmla="*/ 1899472 w 2259745"/>
                <a:gd name="connsiteY3" fmla="*/ 1647203 h 1647203"/>
                <a:gd name="connsiteX4" fmla="*/ 2259745 w 2259745"/>
                <a:gd name="connsiteY4" fmla="*/ 1240072 h 1647203"/>
                <a:gd name="connsiteX0" fmla="*/ 2259745 w 2259745"/>
                <a:gd name="connsiteY0" fmla="*/ 1240072 h 1685128"/>
                <a:gd name="connsiteX1" fmla="*/ 3810 w 2259745"/>
                <a:gd name="connsiteY1" fmla="*/ 0 h 1685128"/>
                <a:gd name="connsiteX2" fmla="*/ 0 w 2259745"/>
                <a:gd name="connsiteY2" fmla="*/ 541695 h 1685128"/>
                <a:gd name="connsiteX3" fmla="*/ 1845614 w 2259745"/>
                <a:gd name="connsiteY3" fmla="*/ 1685128 h 1685128"/>
                <a:gd name="connsiteX4" fmla="*/ 2259745 w 2259745"/>
                <a:gd name="connsiteY4" fmla="*/ 1240072 h 1685128"/>
                <a:gd name="connsiteX0" fmla="*/ 2285949 w 2285949"/>
                <a:gd name="connsiteY0" fmla="*/ 1190867 h 1685128"/>
                <a:gd name="connsiteX1" fmla="*/ 3810 w 2285949"/>
                <a:gd name="connsiteY1" fmla="*/ 0 h 1685128"/>
                <a:gd name="connsiteX2" fmla="*/ 0 w 2285949"/>
                <a:gd name="connsiteY2" fmla="*/ 541695 h 1685128"/>
                <a:gd name="connsiteX3" fmla="*/ 1845614 w 2285949"/>
                <a:gd name="connsiteY3" fmla="*/ 1685128 h 1685128"/>
                <a:gd name="connsiteX4" fmla="*/ 2285949 w 2285949"/>
                <a:gd name="connsiteY4" fmla="*/ 1190867 h 1685128"/>
                <a:gd name="connsiteX0" fmla="*/ 2282138 w 2282138"/>
                <a:gd name="connsiteY0" fmla="*/ 1190867 h 1685128"/>
                <a:gd name="connsiteX1" fmla="*/ -1 w 2282138"/>
                <a:gd name="connsiteY1" fmla="*/ 0 h 1685128"/>
                <a:gd name="connsiteX2" fmla="*/ 29866 w 2282138"/>
                <a:gd name="connsiteY2" fmla="*/ 589123 h 1685128"/>
                <a:gd name="connsiteX3" fmla="*/ 1841803 w 2282138"/>
                <a:gd name="connsiteY3" fmla="*/ 1685128 h 1685128"/>
                <a:gd name="connsiteX4" fmla="*/ 2282138 w 2282138"/>
                <a:gd name="connsiteY4" fmla="*/ 1190867 h 1685128"/>
                <a:gd name="connsiteX0" fmla="*/ 2252272 w 2252272"/>
                <a:gd name="connsiteY0" fmla="*/ 1146601 h 1640862"/>
                <a:gd name="connsiteX1" fmla="*/ 3811 w 2252272"/>
                <a:gd name="connsiteY1" fmla="*/ 0 h 1640862"/>
                <a:gd name="connsiteX2" fmla="*/ 0 w 2252272"/>
                <a:gd name="connsiteY2" fmla="*/ 544857 h 1640862"/>
                <a:gd name="connsiteX3" fmla="*/ 1811937 w 2252272"/>
                <a:gd name="connsiteY3" fmla="*/ 1640862 h 1640862"/>
                <a:gd name="connsiteX4" fmla="*/ 2252272 w 2252272"/>
                <a:gd name="connsiteY4" fmla="*/ 1146601 h 1640862"/>
                <a:gd name="connsiteX0" fmla="*/ 2258067 w 2258067"/>
                <a:gd name="connsiteY0" fmla="*/ 1146601 h 1640862"/>
                <a:gd name="connsiteX1" fmla="*/ 9606 w 2258067"/>
                <a:gd name="connsiteY1" fmla="*/ 0 h 1640862"/>
                <a:gd name="connsiteX2" fmla="*/ 0 w 2258067"/>
                <a:gd name="connsiteY2" fmla="*/ 1088786 h 1640862"/>
                <a:gd name="connsiteX3" fmla="*/ 1817732 w 2258067"/>
                <a:gd name="connsiteY3" fmla="*/ 1640862 h 1640862"/>
                <a:gd name="connsiteX4" fmla="*/ 2258067 w 2258067"/>
                <a:gd name="connsiteY4" fmla="*/ 1146601 h 1640862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2258067 w 2258067"/>
                <a:gd name="connsiteY4" fmla="*/ 1146601 h 1999855"/>
                <a:gd name="connsiteX0" fmla="*/ 2258067 w 2335019"/>
                <a:gd name="connsiteY0" fmla="*/ 1146601 h 2017164"/>
                <a:gd name="connsiteX1" fmla="*/ 9606 w 2335019"/>
                <a:gd name="connsiteY1" fmla="*/ 0 h 2017164"/>
                <a:gd name="connsiteX2" fmla="*/ 0 w 2335019"/>
                <a:gd name="connsiteY2" fmla="*/ 1088786 h 2017164"/>
                <a:gd name="connsiteX3" fmla="*/ 1267350 w 2335019"/>
                <a:gd name="connsiteY3" fmla="*/ 1999855 h 2017164"/>
                <a:gd name="connsiteX4" fmla="*/ 1826911 w 2335019"/>
                <a:gd name="connsiteY4" fmla="*/ 1620373 h 2017164"/>
                <a:gd name="connsiteX5" fmla="*/ 2258067 w 2335019"/>
                <a:gd name="connsiteY5" fmla="*/ 1146601 h 2017164"/>
                <a:gd name="connsiteX0" fmla="*/ 2258067 w 2335019"/>
                <a:gd name="connsiteY0" fmla="*/ 1146601 h 2017164"/>
                <a:gd name="connsiteX1" fmla="*/ 9606 w 2335019"/>
                <a:gd name="connsiteY1" fmla="*/ 0 h 2017164"/>
                <a:gd name="connsiteX2" fmla="*/ 0 w 2335019"/>
                <a:gd name="connsiteY2" fmla="*/ 1088786 h 2017164"/>
                <a:gd name="connsiteX3" fmla="*/ 1267350 w 2335019"/>
                <a:gd name="connsiteY3" fmla="*/ 1999855 h 2017164"/>
                <a:gd name="connsiteX4" fmla="*/ 1826911 w 2335019"/>
                <a:gd name="connsiteY4" fmla="*/ 1620373 h 2017164"/>
                <a:gd name="connsiteX5" fmla="*/ 2258067 w 2335019"/>
                <a:gd name="connsiteY5" fmla="*/ 1146601 h 2017164"/>
                <a:gd name="connsiteX0" fmla="*/ 2258067 w 2258067"/>
                <a:gd name="connsiteY0" fmla="*/ 1146601 h 2017164"/>
                <a:gd name="connsiteX1" fmla="*/ 9606 w 2258067"/>
                <a:gd name="connsiteY1" fmla="*/ 0 h 2017164"/>
                <a:gd name="connsiteX2" fmla="*/ 0 w 2258067"/>
                <a:gd name="connsiteY2" fmla="*/ 1088786 h 2017164"/>
                <a:gd name="connsiteX3" fmla="*/ 1267350 w 2258067"/>
                <a:gd name="connsiteY3" fmla="*/ 1999855 h 2017164"/>
                <a:gd name="connsiteX4" fmla="*/ 1826911 w 2258067"/>
                <a:gd name="connsiteY4" fmla="*/ 1620373 h 2017164"/>
                <a:gd name="connsiteX5" fmla="*/ 2258067 w 2258067"/>
                <a:gd name="connsiteY5" fmla="*/ 1146601 h 2017164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1826911 w 2258067"/>
                <a:gd name="connsiteY4" fmla="*/ 1620373 h 1999855"/>
                <a:gd name="connsiteX5" fmla="*/ 2258067 w 2258067"/>
                <a:gd name="connsiteY5" fmla="*/ 1146601 h 1999855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1826911 w 2258067"/>
                <a:gd name="connsiteY4" fmla="*/ 1620373 h 1999855"/>
                <a:gd name="connsiteX5" fmla="*/ 2258067 w 2258067"/>
                <a:gd name="connsiteY5" fmla="*/ 1146601 h 19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067" h="1999855">
                  <a:moveTo>
                    <a:pt x="2258067" y="1146601"/>
                  </a:moveTo>
                  <a:lnTo>
                    <a:pt x="9606" y="0"/>
                  </a:lnTo>
                  <a:cubicBezTo>
                    <a:pt x="8336" y="181619"/>
                    <a:pt x="1270" y="907167"/>
                    <a:pt x="0" y="1088786"/>
                  </a:cubicBezTo>
                  <a:lnTo>
                    <a:pt x="1267350" y="1999855"/>
                  </a:lnTo>
                  <a:cubicBezTo>
                    <a:pt x="1599272" y="1810114"/>
                    <a:pt x="1661792" y="1762582"/>
                    <a:pt x="1826911" y="1620373"/>
                  </a:cubicBezTo>
                  <a:cubicBezTo>
                    <a:pt x="1992030" y="1478164"/>
                    <a:pt x="2035676" y="1457457"/>
                    <a:pt x="2258067" y="114660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99">
                    <a:alpha val="50000"/>
                  </a:srgbClr>
                </a:gs>
                <a:gs pos="100000">
                  <a:srgbClr val="FF0066">
                    <a:alpha val="3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601492" y="1294098"/>
              <a:ext cx="1281542" cy="503004"/>
            </a:xfrm>
            <a:custGeom>
              <a:avLst/>
              <a:gdLst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1683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56591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8394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23857 h 640692"/>
                <a:gd name="connsiteX1" fmla="*/ 0 w 1722783"/>
                <a:gd name="connsiteY1" fmla="*/ 0 h 640692"/>
                <a:gd name="connsiteX2" fmla="*/ 0 w 1722783"/>
                <a:gd name="connsiteY2" fmla="*/ 548776 h 640692"/>
                <a:gd name="connsiteX3" fmla="*/ 1417983 w 1722783"/>
                <a:gd name="connsiteY3" fmla="*/ 640692 h 640692"/>
                <a:gd name="connsiteX4" fmla="*/ 1722783 w 1722783"/>
                <a:gd name="connsiteY4" fmla="*/ 123857 h 640692"/>
                <a:gd name="connsiteX0" fmla="*/ 1722783 w 1722783"/>
                <a:gd name="connsiteY0" fmla="*/ 123857 h 617832"/>
                <a:gd name="connsiteX1" fmla="*/ 0 w 1722783"/>
                <a:gd name="connsiteY1" fmla="*/ 0 h 617832"/>
                <a:gd name="connsiteX2" fmla="*/ 0 w 1722783"/>
                <a:gd name="connsiteY2" fmla="*/ 548776 h 617832"/>
                <a:gd name="connsiteX3" fmla="*/ 1433223 w 1722783"/>
                <a:gd name="connsiteY3" fmla="*/ 617832 h 617832"/>
                <a:gd name="connsiteX4" fmla="*/ 1722783 w 1722783"/>
                <a:gd name="connsiteY4" fmla="*/ 123857 h 617832"/>
                <a:gd name="connsiteX0" fmla="*/ 1741833 w 1741833"/>
                <a:gd name="connsiteY0" fmla="*/ 123857 h 617832"/>
                <a:gd name="connsiteX1" fmla="*/ 19050 w 1741833"/>
                <a:gd name="connsiteY1" fmla="*/ 0 h 617832"/>
                <a:gd name="connsiteX2" fmla="*/ 0 w 1741833"/>
                <a:gd name="connsiteY2" fmla="*/ 457336 h 617832"/>
                <a:gd name="connsiteX3" fmla="*/ 1452273 w 1741833"/>
                <a:gd name="connsiteY3" fmla="*/ 617832 h 617832"/>
                <a:gd name="connsiteX4" fmla="*/ 1741833 w 1741833"/>
                <a:gd name="connsiteY4" fmla="*/ 123857 h 617832"/>
                <a:gd name="connsiteX0" fmla="*/ 1741833 w 1741833"/>
                <a:gd name="connsiteY0" fmla="*/ 200057 h 694032"/>
                <a:gd name="connsiteX1" fmla="*/ 3810 w 1741833"/>
                <a:gd name="connsiteY1" fmla="*/ 0 h 694032"/>
                <a:gd name="connsiteX2" fmla="*/ 0 w 1741833"/>
                <a:gd name="connsiteY2" fmla="*/ 533536 h 694032"/>
                <a:gd name="connsiteX3" fmla="*/ 1452273 w 1741833"/>
                <a:gd name="connsiteY3" fmla="*/ 694032 h 694032"/>
                <a:gd name="connsiteX4" fmla="*/ 1741833 w 1741833"/>
                <a:gd name="connsiteY4" fmla="*/ 200057 h 694032"/>
                <a:gd name="connsiteX0" fmla="*/ 1722783 w 1722783"/>
                <a:gd name="connsiteY0" fmla="*/ 184817 h 694032"/>
                <a:gd name="connsiteX1" fmla="*/ 3810 w 1722783"/>
                <a:gd name="connsiteY1" fmla="*/ 0 h 694032"/>
                <a:gd name="connsiteX2" fmla="*/ 0 w 1722783"/>
                <a:gd name="connsiteY2" fmla="*/ 533536 h 694032"/>
                <a:gd name="connsiteX3" fmla="*/ 1452273 w 1722783"/>
                <a:gd name="connsiteY3" fmla="*/ 694032 h 694032"/>
                <a:gd name="connsiteX4" fmla="*/ 1722783 w 1722783"/>
                <a:gd name="connsiteY4" fmla="*/ 184817 h 694032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15694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41695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783" h="676190">
                  <a:moveTo>
                    <a:pt x="1722783" y="166975"/>
                  </a:moveTo>
                  <a:lnTo>
                    <a:pt x="3810" y="0"/>
                  </a:lnTo>
                  <a:lnTo>
                    <a:pt x="0" y="541695"/>
                  </a:lnTo>
                  <a:lnTo>
                    <a:pt x="1452273" y="676190"/>
                  </a:lnTo>
                  <a:lnTo>
                    <a:pt x="1722783" y="1669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alpha val="30000"/>
                  </a:srgbClr>
                </a:gs>
                <a:gs pos="100000">
                  <a:srgbClr val="FFC000">
                    <a:alpha val="1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1275702" y="2691117"/>
              <a:ext cx="2036171" cy="222198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>
                      <a:lumMod val="40000"/>
                      <a:lumOff val="60000"/>
                      <a:alpha val="70000"/>
                    </a:schemeClr>
                  </a:gs>
                  <a:gs pos="100000">
                    <a:schemeClr val="bg2">
                      <a:lumMod val="40000"/>
                      <a:lumOff val="60000"/>
                      <a:alpha val="8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1590270" y="1021073"/>
              <a:ext cx="0" cy="1960590"/>
            </a:xfrm>
            <a:prstGeom prst="straightConnector1">
              <a:avLst/>
            </a:prstGeom>
            <a:ln w="38100">
              <a:gradFill>
                <a:gsLst>
                  <a:gs pos="14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723010" y="2464659"/>
              <a:ext cx="1075319" cy="1385126"/>
            </a:xfrm>
            <a:prstGeom prst="straightConnector1">
              <a:avLst/>
            </a:prstGeom>
            <a:ln w="38100">
              <a:gradFill>
                <a:gsLst>
                  <a:gs pos="16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eform 99"/>
            <p:cNvSpPr/>
            <p:nvPr/>
          </p:nvSpPr>
          <p:spPr>
            <a:xfrm>
              <a:off x="1645237" y="1029522"/>
              <a:ext cx="1583371" cy="1632374"/>
            </a:xfrm>
            <a:custGeom>
              <a:avLst/>
              <a:gdLst>
                <a:gd name="connsiteX0" fmla="*/ 0 w 2703443"/>
                <a:gd name="connsiteY0" fmla="*/ 2428789 h 2428789"/>
                <a:gd name="connsiteX1" fmla="*/ 357809 w 2703443"/>
                <a:gd name="connsiteY1" fmla="*/ 1752928 h 2428789"/>
                <a:gd name="connsiteX2" fmla="*/ 1722783 w 2703443"/>
                <a:gd name="connsiteY2" fmla="*/ 1209589 h 2428789"/>
                <a:gd name="connsiteX3" fmla="*/ 2411896 w 2703443"/>
                <a:gd name="connsiteY3" fmla="*/ 162667 h 2428789"/>
                <a:gd name="connsiteX4" fmla="*/ 2703443 w 2703443"/>
                <a:gd name="connsiteY4" fmla="*/ 3641 h 2428789"/>
                <a:gd name="connsiteX0" fmla="*/ 0 w 2703443"/>
                <a:gd name="connsiteY0" fmla="*/ 2430554 h 2430554"/>
                <a:gd name="connsiteX1" fmla="*/ 357809 w 2703443"/>
                <a:gd name="connsiteY1" fmla="*/ 1754693 h 2430554"/>
                <a:gd name="connsiteX2" fmla="*/ 1431235 w 2703443"/>
                <a:gd name="connsiteY2" fmla="*/ 1264363 h 2430554"/>
                <a:gd name="connsiteX3" fmla="*/ 2411896 w 2703443"/>
                <a:gd name="connsiteY3" fmla="*/ 164432 h 2430554"/>
                <a:gd name="connsiteX4" fmla="*/ 2703443 w 2703443"/>
                <a:gd name="connsiteY4" fmla="*/ 5406 h 2430554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05948 w 2703443"/>
                <a:gd name="connsiteY2" fmla="*/ 1431235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308897"/>
                <a:gd name="connsiteY0" fmla="*/ 2267330 h 2267330"/>
                <a:gd name="connsiteX1" fmla="*/ 357809 w 2308897"/>
                <a:gd name="connsiteY1" fmla="*/ 1591469 h 2267330"/>
                <a:gd name="connsiteX2" fmla="*/ 1205948 w 2308897"/>
                <a:gd name="connsiteY2" fmla="*/ 1273417 h 2267330"/>
                <a:gd name="connsiteX3" fmla="*/ 1881809 w 2308897"/>
                <a:gd name="connsiteY3" fmla="*/ 226495 h 2267330"/>
                <a:gd name="connsiteX4" fmla="*/ 2308897 w 2308897"/>
                <a:gd name="connsiteY4" fmla="*/ 0 h 2267330"/>
                <a:gd name="connsiteX0" fmla="*/ 0 w 2128533"/>
                <a:gd name="connsiteY0" fmla="*/ 2194408 h 2194408"/>
                <a:gd name="connsiteX1" fmla="*/ 357809 w 2128533"/>
                <a:gd name="connsiteY1" fmla="*/ 1518547 h 2194408"/>
                <a:gd name="connsiteX2" fmla="*/ 1205948 w 2128533"/>
                <a:gd name="connsiteY2" fmla="*/ 1200495 h 2194408"/>
                <a:gd name="connsiteX3" fmla="*/ 1881809 w 2128533"/>
                <a:gd name="connsiteY3" fmla="*/ 153573 h 2194408"/>
                <a:gd name="connsiteX4" fmla="*/ 2128533 w 2128533"/>
                <a:gd name="connsiteY4" fmla="*/ 5987 h 219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533" h="2194408">
                  <a:moveTo>
                    <a:pt x="0" y="2194408"/>
                  </a:moveTo>
                  <a:cubicBezTo>
                    <a:pt x="35339" y="1958077"/>
                    <a:pt x="156818" y="1684199"/>
                    <a:pt x="357809" y="1518547"/>
                  </a:cubicBezTo>
                  <a:cubicBezTo>
                    <a:pt x="558800" y="1352895"/>
                    <a:pt x="845931" y="1467748"/>
                    <a:pt x="1205948" y="1200495"/>
                  </a:cubicBezTo>
                  <a:cubicBezTo>
                    <a:pt x="1565965" y="933242"/>
                    <a:pt x="1728045" y="352658"/>
                    <a:pt x="1881809" y="153573"/>
                  </a:cubicBezTo>
                  <a:cubicBezTo>
                    <a:pt x="2035573" y="-45512"/>
                    <a:pt x="2128533" y="5987"/>
                    <a:pt x="2128533" y="598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977465" y="2677643"/>
              <a:ext cx="0" cy="2103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918062" y="2782745"/>
              <a:ext cx="0" cy="2103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Freeform 141"/>
            <p:cNvSpPr/>
            <p:nvPr/>
          </p:nvSpPr>
          <p:spPr>
            <a:xfrm>
              <a:off x="936403" y="1290444"/>
              <a:ext cx="665948" cy="1212347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436" h="1915945">
                  <a:moveTo>
                    <a:pt x="1052436" y="0"/>
                  </a:moveTo>
                  <a:cubicBezTo>
                    <a:pt x="1050814" y="214787"/>
                    <a:pt x="1049193" y="444442"/>
                    <a:pt x="1047571" y="659229"/>
                  </a:cubicBezTo>
                  <a:lnTo>
                    <a:pt x="68580" y="1915945"/>
                  </a:lnTo>
                  <a:lnTo>
                    <a:pt x="0" y="1156993"/>
                  </a:lnTo>
                  <a:lnTo>
                    <a:pt x="1052436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 flipV="1">
              <a:off x="2897047" y="1403887"/>
              <a:ext cx="4684" cy="39572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79" idx="2"/>
            </p:cNvCxnSpPr>
            <p:nvPr/>
          </p:nvCxnSpPr>
          <p:spPr>
            <a:xfrm flipH="1" flipV="1">
              <a:off x="2193894" y="2056367"/>
              <a:ext cx="970" cy="92046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2430570" y="1971440"/>
              <a:ext cx="0" cy="124343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2671240" y="1795055"/>
              <a:ext cx="4735" cy="226445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 164"/>
            <p:cNvSpPr/>
            <p:nvPr/>
          </p:nvSpPr>
          <p:spPr>
            <a:xfrm>
              <a:off x="1050572" y="1706849"/>
              <a:ext cx="554435" cy="959866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516933"/>
                <a:gd name="connsiteX1" fmla="*/ 874666 w 876206"/>
                <a:gd name="connsiteY1" fmla="*/ 33004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06" h="1516933">
                  <a:moveTo>
                    <a:pt x="876206" y="0"/>
                  </a:moveTo>
                  <a:cubicBezTo>
                    <a:pt x="874584" y="214787"/>
                    <a:pt x="876288" y="115258"/>
                    <a:pt x="874666" y="330045"/>
                  </a:cubicBezTo>
                  <a:lnTo>
                    <a:pt x="22029" y="1516933"/>
                  </a:lnTo>
                  <a:lnTo>
                    <a:pt x="0" y="1117091"/>
                  </a:lnTo>
                  <a:lnTo>
                    <a:pt x="876206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122772" y="1914588"/>
              <a:ext cx="482911" cy="825210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347353"/>
                <a:gd name="connsiteX1" fmla="*/ 871341 w 876206"/>
                <a:gd name="connsiteY1" fmla="*/ 323395 h 1347353"/>
                <a:gd name="connsiteX2" fmla="*/ 151707 w 876206"/>
                <a:gd name="connsiteY2" fmla="*/ 1347353 h 1347353"/>
                <a:gd name="connsiteX3" fmla="*/ 0 w 876206"/>
                <a:gd name="connsiteY3" fmla="*/ 1117091 h 1347353"/>
                <a:gd name="connsiteX4" fmla="*/ 876206 w 876206"/>
                <a:gd name="connsiteY4" fmla="*/ 0 h 1347353"/>
                <a:gd name="connsiteX0" fmla="*/ 729902 w 729902"/>
                <a:gd name="connsiteY0" fmla="*/ 0 h 1347353"/>
                <a:gd name="connsiteX1" fmla="*/ 725037 w 729902"/>
                <a:gd name="connsiteY1" fmla="*/ 32339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716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27848 w 757750"/>
                <a:gd name="connsiteY3" fmla="*/ 1014014 h 1314102"/>
                <a:gd name="connsiteX4" fmla="*/ 757750 w 757750"/>
                <a:gd name="connsiteY4" fmla="*/ 0 h 1314102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1247 w 757750"/>
                <a:gd name="connsiteY3" fmla="*/ 1050590 h 1314102"/>
                <a:gd name="connsiteX4" fmla="*/ 757750 w 757750"/>
                <a:gd name="connsiteY4" fmla="*/ 0 h 1314102"/>
                <a:gd name="connsiteX0" fmla="*/ 766491 w 766491"/>
                <a:gd name="connsiteY0" fmla="*/ 0 h 1314102"/>
                <a:gd name="connsiteX1" fmla="*/ 758301 w 766491"/>
                <a:gd name="connsiteY1" fmla="*/ 147165 h 1314102"/>
                <a:gd name="connsiteX2" fmla="*/ 8741 w 766491"/>
                <a:gd name="connsiteY2" fmla="*/ 1314102 h 1314102"/>
                <a:gd name="connsiteX3" fmla="*/ 13 w 766491"/>
                <a:gd name="connsiteY3" fmla="*/ 1063891 h 1314102"/>
                <a:gd name="connsiteX4" fmla="*/ 766491 w 766491"/>
                <a:gd name="connsiteY4" fmla="*/ 0 h 1314102"/>
                <a:gd name="connsiteX0" fmla="*/ 766491 w 766491"/>
                <a:gd name="connsiteY0" fmla="*/ 0 h 1304127"/>
                <a:gd name="connsiteX1" fmla="*/ 758301 w 766491"/>
                <a:gd name="connsiteY1" fmla="*/ 147165 h 1304127"/>
                <a:gd name="connsiteX2" fmla="*/ 8741 w 766491"/>
                <a:gd name="connsiteY2" fmla="*/ 1304127 h 1304127"/>
                <a:gd name="connsiteX3" fmla="*/ 13 w 766491"/>
                <a:gd name="connsiteY3" fmla="*/ 1063891 h 1304127"/>
                <a:gd name="connsiteX4" fmla="*/ 766491 w 766491"/>
                <a:gd name="connsiteY4" fmla="*/ 0 h 1304127"/>
                <a:gd name="connsiteX0" fmla="*/ 763173 w 763173"/>
                <a:gd name="connsiteY0" fmla="*/ 0 h 1304127"/>
                <a:gd name="connsiteX1" fmla="*/ 754983 w 763173"/>
                <a:gd name="connsiteY1" fmla="*/ 147165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  <a:gd name="connsiteX0" fmla="*/ 763173 w 763173"/>
                <a:gd name="connsiteY0" fmla="*/ 0 h 1304127"/>
                <a:gd name="connsiteX1" fmla="*/ 758308 w 763173"/>
                <a:gd name="connsiteY1" fmla="*/ 157140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173" h="1304127">
                  <a:moveTo>
                    <a:pt x="763173" y="0"/>
                  </a:moveTo>
                  <a:cubicBezTo>
                    <a:pt x="761551" y="214787"/>
                    <a:pt x="756605" y="95307"/>
                    <a:pt x="758308" y="157140"/>
                  </a:cubicBezTo>
                  <a:lnTo>
                    <a:pt x="5423" y="1304127"/>
                  </a:lnTo>
                  <a:cubicBezTo>
                    <a:pt x="5839" y="1216290"/>
                    <a:pt x="-396" y="1141752"/>
                    <a:pt x="20" y="1053915"/>
                  </a:cubicBezTo>
                  <a:lnTo>
                    <a:pt x="763173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165574" y="2010471"/>
              <a:ext cx="441689" cy="764436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347353"/>
                <a:gd name="connsiteX1" fmla="*/ 871341 w 876206"/>
                <a:gd name="connsiteY1" fmla="*/ 323395 h 1347353"/>
                <a:gd name="connsiteX2" fmla="*/ 151707 w 876206"/>
                <a:gd name="connsiteY2" fmla="*/ 1347353 h 1347353"/>
                <a:gd name="connsiteX3" fmla="*/ 0 w 876206"/>
                <a:gd name="connsiteY3" fmla="*/ 1117091 h 1347353"/>
                <a:gd name="connsiteX4" fmla="*/ 876206 w 876206"/>
                <a:gd name="connsiteY4" fmla="*/ 0 h 1347353"/>
                <a:gd name="connsiteX0" fmla="*/ 729902 w 729902"/>
                <a:gd name="connsiteY0" fmla="*/ 0 h 1347353"/>
                <a:gd name="connsiteX1" fmla="*/ 725037 w 729902"/>
                <a:gd name="connsiteY1" fmla="*/ 32339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716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27848 w 757750"/>
                <a:gd name="connsiteY3" fmla="*/ 1014014 h 1314102"/>
                <a:gd name="connsiteX4" fmla="*/ 757750 w 757750"/>
                <a:gd name="connsiteY4" fmla="*/ 0 h 1314102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1247 w 757750"/>
                <a:gd name="connsiteY3" fmla="*/ 1050590 h 1314102"/>
                <a:gd name="connsiteX4" fmla="*/ 757750 w 757750"/>
                <a:gd name="connsiteY4" fmla="*/ 0 h 1314102"/>
                <a:gd name="connsiteX0" fmla="*/ 766491 w 766491"/>
                <a:gd name="connsiteY0" fmla="*/ 0 h 1314102"/>
                <a:gd name="connsiteX1" fmla="*/ 758301 w 766491"/>
                <a:gd name="connsiteY1" fmla="*/ 147165 h 1314102"/>
                <a:gd name="connsiteX2" fmla="*/ 8741 w 766491"/>
                <a:gd name="connsiteY2" fmla="*/ 1314102 h 1314102"/>
                <a:gd name="connsiteX3" fmla="*/ 13 w 766491"/>
                <a:gd name="connsiteY3" fmla="*/ 1063891 h 1314102"/>
                <a:gd name="connsiteX4" fmla="*/ 766491 w 766491"/>
                <a:gd name="connsiteY4" fmla="*/ 0 h 1314102"/>
                <a:gd name="connsiteX0" fmla="*/ 766491 w 766491"/>
                <a:gd name="connsiteY0" fmla="*/ 0 h 1304127"/>
                <a:gd name="connsiteX1" fmla="*/ 758301 w 766491"/>
                <a:gd name="connsiteY1" fmla="*/ 147165 h 1304127"/>
                <a:gd name="connsiteX2" fmla="*/ 8741 w 766491"/>
                <a:gd name="connsiteY2" fmla="*/ 1304127 h 1304127"/>
                <a:gd name="connsiteX3" fmla="*/ 13 w 766491"/>
                <a:gd name="connsiteY3" fmla="*/ 1063891 h 1304127"/>
                <a:gd name="connsiteX4" fmla="*/ 766491 w 766491"/>
                <a:gd name="connsiteY4" fmla="*/ 0 h 1304127"/>
                <a:gd name="connsiteX0" fmla="*/ 763173 w 763173"/>
                <a:gd name="connsiteY0" fmla="*/ 0 h 1304127"/>
                <a:gd name="connsiteX1" fmla="*/ 754983 w 763173"/>
                <a:gd name="connsiteY1" fmla="*/ 147165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  <a:gd name="connsiteX0" fmla="*/ 763155 w 763155"/>
                <a:gd name="connsiteY0" fmla="*/ 0 h 1221000"/>
                <a:gd name="connsiteX1" fmla="*/ 754965 w 763155"/>
                <a:gd name="connsiteY1" fmla="*/ 147165 h 1221000"/>
                <a:gd name="connsiteX2" fmla="*/ 65256 w 763155"/>
                <a:gd name="connsiteY2" fmla="*/ 1221000 h 1221000"/>
                <a:gd name="connsiteX3" fmla="*/ 2 w 763155"/>
                <a:gd name="connsiteY3" fmla="*/ 1053915 h 1221000"/>
                <a:gd name="connsiteX4" fmla="*/ 763155 w 763155"/>
                <a:gd name="connsiteY4" fmla="*/ 0 h 1221000"/>
                <a:gd name="connsiteX0" fmla="*/ 706640 w 706640"/>
                <a:gd name="connsiteY0" fmla="*/ 0 h 1221000"/>
                <a:gd name="connsiteX1" fmla="*/ 698450 w 706640"/>
                <a:gd name="connsiteY1" fmla="*/ 147165 h 1221000"/>
                <a:gd name="connsiteX2" fmla="*/ 8741 w 706640"/>
                <a:gd name="connsiteY2" fmla="*/ 1221000 h 1221000"/>
                <a:gd name="connsiteX3" fmla="*/ 14 w 706640"/>
                <a:gd name="connsiteY3" fmla="*/ 1090491 h 1221000"/>
                <a:gd name="connsiteX4" fmla="*/ 706640 w 706640"/>
                <a:gd name="connsiteY4" fmla="*/ 0 h 1221000"/>
                <a:gd name="connsiteX0" fmla="*/ 697899 w 697899"/>
                <a:gd name="connsiteY0" fmla="*/ 0 h 1221000"/>
                <a:gd name="connsiteX1" fmla="*/ 689709 w 697899"/>
                <a:gd name="connsiteY1" fmla="*/ 147165 h 1221000"/>
                <a:gd name="connsiteX2" fmla="*/ 0 w 697899"/>
                <a:gd name="connsiteY2" fmla="*/ 1221000 h 1221000"/>
                <a:gd name="connsiteX3" fmla="*/ 7898 w 697899"/>
                <a:gd name="connsiteY3" fmla="*/ 1077190 h 1221000"/>
                <a:gd name="connsiteX4" fmla="*/ 697899 w 697899"/>
                <a:gd name="connsiteY4" fmla="*/ 0 h 1221000"/>
                <a:gd name="connsiteX0" fmla="*/ 700016 w 700016"/>
                <a:gd name="connsiteY0" fmla="*/ 0 h 1221000"/>
                <a:gd name="connsiteX1" fmla="*/ 691826 w 700016"/>
                <a:gd name="connsiteY1" fmla="*/ 147165 h 1221000"/>
                <a:gd name="connsiteX2" fmla="*/ 2117 w 700016"/>
                <a:gd name="connsiteY2" fmla="*/ 1221000 h 1221000"/>
                <a:gd name="connsiteX3" fmla="*/ 40 w 700016"/>
                <a:gd name="connsiteY3" fmla="*/ 1083840 h 1221000"/>
                <a:gd name="connsiteX4" fmla="*/ 700016 w 700016"/>
                <a:gd name="connsiteY4" fmla="*/ 0 h 1221000"/>
                <a:gd name="connsiteX0" fmla="*/ 703341 w 703341"/>
                <a:gd name="connsiteY0" fmla="*/ 0 h 1217675"/>
                <a:gd name="connsiteX1" fmla="*/ 691826 w 703341"/>
                <a:gd name="connsiteY1" fmla="*/ 143840 h 1217675"/>
                <a:gd name="connsiteX2" fmla="*/ 2117 w 703341"/>
                <a:gd name="connsiteY2" fmla="*/ 1217675 h 1217675"/>
                <a:gd name="connsiteX3" fmla="*/ 40 w 703341"/>
                <a:gd name="connsiteY3" fmla="*/ 1080515 h 1217675"/>
                <a:gd name="connsiteX4" fmla="*/ 703341 w 703341"/>
                <a:gd name="connsiteY4" fmla="*/ 0 h 1217675"/>
                <a:gd name="connsiteX0" fmla="*/ 703341 w 703341"/>
                <a:gd name="connsiteY0" fmla="*/ 0 h 1217675"/>
                <a:gd name="connsiteX1" fmla="*/ 691826 w 703341"/>
                <a:gd name="connsiteY1" fmla="*/ 143840 h 1217675"/>
                <a:gd name="connsiteX2" fmla="*/ 2117 w 703341"/>
                <a:gd name="connsiteY2" fmla="*/ 1217675 h 1217675"/>
                <a:gd name="connsiteX3" fmla="*/ 40 w 703341"/>
                <a:gd name="connsiteY3" fmla="*/ 1080515 h 1217675"/>
                <a:gd name="connsiteX4" fmla="*/ 703341 w 703341"/>
                <a:gd name="connsiteY4" fmla="*/ 0 h 1217675"/>
                <a:gd name="connsiteX0" fmla="*/ 703322 w 703322"/>
                <a:gd name="connsiteY0" fmla="*/ 0 h 1208083"/>
                <a:gd name="connsiteX1" fmla="*/ 691807 w 703322"/>
                <a:gd name="connsiteY1" fmla="*/ 143840 h 1208083"/>
                <a:gd name="connsiteX2" fmla="*/ 5295 w 703322"/>
                <a:gd name="connsiteY2" fmla="*/ 1208083 h 1208083"/>
                <a:gd name="connsiteX3" fmla="*/ 21 w 703322"/>
                <a:gd name="connsiteY3" fmla="*/ 1080515 h 1208083"/>
                <a:gd name="connsiteX4" fmla="*/ 703322 w 703322"/>
                <a:gd name="connsiteY4" fmla="*/ 0 h 1208083"/>
                <a:gd name="connsiteX0" fmla="*/ 698027 w 698027"/>
                <a:gd name="connsiteY0" fmla="*/ 0 h 1208083"/>
                <a:gd name="connsiteX1" fmla="*/ 686512 w 698027"/>
                <a:gd name="connsiteY1" fmla="*/ 143840 h 1208083"/>
                <a:gd name="connsiteX2" fmla="*/ 0 w 698027"/>
                <a:gd name="connsiteY2" fmla="*/ 1208083 h 1208083"/>
                <a:gd name="connsiteX3" fmla="*/ 1120 w 698027"/>
                <a:gd name="connsiteY3" fmla="*/ 1067727 h 1208083"/>
                <a:gd name="connsiteX4" fmla="*/ 698027 w 698027"/>
                <a:gd name="connsiteY4" fmla="*/ 0 h 120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027" h="1208083">
                  <a:moveTo>
                    <a:pt x="698027" y="0"/>
                  </a:moveTo>
                  <a:cubicBezTo>
                    <a:pt x="696405" y="95083"/>
                    <a:pt x="684809" y="82007"/>
                    <a:pt x="686512" y="143840"/>
                  </a:cubicBezTo>
                  <a:lnTo>
                    <a:pt x="0" y="1208083"/>
                  </a:lnTo>
                  <a:cubicBezTo>
                    <a:pt x="416" y="1120246"/>
                    <a:pt x="704" y="1155564"/>
                    <a:pt x="1120" y="1067727"/>
                  </a:cubicBezTo>
                  <a:lnTo>
                    <a:pt x="698027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23009" y="1597230"/>
              <a:ext cx="879964" cy="1266300"/>
            </a:xfrm>
            <a:custGeom>
              <a:avLst/>
              <a:gdLst>
                <a:gd name="connsiteX0" fmla="*/ 1417982 w 1417982"/>
                <a:gd name="connsiteY0" fmla="*/ 1285460 h 1418122"/>
                <a:gd name="connsiteX1" fmla="*/ 1205948 w 1417982"/>
                <a:gd name="connsiteY1" fmla="*/ 1404730 h 1418122"/>
                <a:gd name="connsiteX2" fmla="*/ 755374 w 1417982"/>
                <a:gd name="connsiteY2" fmla="*/ 1391478 h 1418122"/>
                <a:gd name="connsiteX3" fmla="*/ 357809 w 1417982"/>
                <a:gd name="connsiteY3" fmla="*/ 1192695 h 1418122"/>
                <a:gd name="connsiteX4" fmla="*/ 106017 w 1417982"/>
                <a:gd name="connsiteY4" fmla="*/ 715617 h 1418122"/>
                <a:gd name="connsiteX5" fmla="*/ 0 w 1417982"/>
                <a:gd name="connsiteY5" fmla="*/ 0 h 1418122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76159"/>
                <a:gd name="connsiteX1" fmla="*/ 1232453 w 1444487"/>
                <a:gd name="connsiteY1" fmla="*/ 1630017 h 1676159"/>
                <a:gd name="connsiteX2" fmla="*/ 781879 w 1444487"/>
                <a:gd name="connsiteY2" fmla="*/ 1616765 h 1676159"/>
                <a:gd name="connsiteX3" fmla="*/ 132522 w 1444487"/>
                <a:gd name="connsiteY3" fmla="*/ 940904 h 1676159"/>
                <a:gd name="connsiteX4" fmla="*/ 0 w 1444487"/>
                <a:gd name="connsiteY4" fmla="*/ 0 h 1676159"/>
                <a:gd name="connsiteX0" fmla="*/ 1444498 w 1444498"/>
                <a:gd name="connsiteY0" fmla="*/ 1510747 h 1676159"/>
                <a:gd name="connsiteX1" fmla="*/ 1232464 w 1444498"/>
                <a:gd name="connsiteY1" fmla="*/ 1630017 h 1676159"/>
                <a:gd name="connsiteX2" fmla="*/ 781890 w 1444498"/>
                <a:gd name="connsiteY2" fmla="*/ 1616765 h 1676159"/>
                <a:gd name="connsiteX3" fmla="*/ 132533 w 1444498"/>
                <a:gd name="connsiteY3" fmla="*/ 940904 h 1676159"/>
                <a:gd name="connsiteX4" fmla="*/ 11 w 1444498"/>
                <a:gd name="connsiteY4" fmla="*/ 0 h 1676159"/>
                <a:gd name="connsiteX0" fmla="*/ 1444487 w 1444487"/>
                <a:gd name="connsiteY0" fmla="*/ 1510747 h 1675199"/>
                <a:gd name="connsiteX1" fmla="*/ 1232453 w 1444487"/>
                <a:gd name="connsiteY1" fmla="*/ 1630017 h 1675199"/>
                <a:gd name="connsiteX2" fmla="*/ 781879 w 1444487"/>
                <a:gd name="connsiteY2" fmla="*/ 1616765 h 1675199"/>
                <a:gd name="connsiteX3" fmla="*/ 212035 w 1444487"/>
                <a:gd name="connsiteY3" fmla="*/ 954156 h 1675199"/>
                <a:gd name="connsiteX4" fmla="*/ 0 w 1444487"/>
                <a:gd name="connsiteY4" fmla="*/ 0 h 1675199"/>
                <a:gd name="connsiteX0" fmla="*/ 1444487 w 1444487"/>
                <a:gd name="connsiteY0" fmla="*/ 1510747 h 1643496"/>
                <a:gd name="connsiteX1" fmla="*/ 781879 w 1444487"/>
                <a:gd name="connsiteY1" fmla="*/ 1616765 h 1643496"/>
                <a:gd name="connsiteX2" fmla="*/ 212035 w 1444487"/>
                <a:gd name="connsiteY2" fmla="*/ 954156 h 1643496"/>
                <a:gd name="connsiteX3" fmla="*/ 0 w 1444487"/>
                <a:gd name="connsiteY3" fmla="*/ 0 h 1643496"/>
                <a:gd name="connsiteX0" fmla="*/ 1444487 w 1444487"/>
                <a:gd name="connsiteY0" fmla="*/ 1510747 h 1687806"/>
                <a:gd name="connsiteX1" fmla="*/ 781879 w 1444487"/>
                <a:gd name="connsiteY1" fmla="*/ 1616765 h 1687806"/>
                <a:gd name="connsiteX2" fmla="*/ 212035 w 1444487"/>
                <a:gd name="connsiteY2" fmla="*/ 954156 h 1687806"/>
                <a:gd name="connsiteX3" fmla="*/ 0 w 1444487"/>
                <a:gd name="connsiteY3" fmla="*/ 0 h 1687806"/>
                <a:gd name="connsiteX0" fmla="*/ 1444487 w 1444487"/>
                <a:gd name="connsiteY0" fmla="*/ 1510747 h 1688717"/>
                <a:gd name="connsiteX1" fmla="*/ 781879 w 1444487"/>
                <a:gd name="connsiteY1" fmla="*/ 1616765 h 1688717"/>
                <a:gd name="connsiteX2" fmla="*/ 185531 w 1444487"/>
                <a:gd name="connsiteY2" fmla="*/ 940904 h 1688717"/>
                <a:gd name="connsiteX3" fmla="*/ 0 w 1444487"/>
                <a:gd name="connsiteY3" fmla="*/ 0 h 1688717"/>
                <a:gd name="connsiteX0" fmla="*/ 1497496 w 1497496"/>
                <a:gd name="connsiteY0" fmla="*/ 1523999 h 1701969"/>
                <a:gd name="connsiteX1" fmla="*/ 834888 w 1497496"/>
                <a:gd name="connsiteY1" fmla="*/ 1630017 h 1701969"/>
                <a:gd name="connsiteX2" fmla="*/ 238540 w 1497496"/>
                <a:gd name="connsiteY2" fmla="*/ 954156 h 1701969"/>
                <a:gd name="connsiteX3" fmla="*/ 0 w 1497496"/>
                <a:gd name="connsiteY3" fmla="*/ 0 h 1701969"/>
                <a:gd name="connsiteX0" fmla="*/ 1497496 w 1497496"/>
                <a:gd name="connsiteY0" fmla="*/ 1523999 h 1713753"/>
                <a:gd name="connsiteX1" fmla="*/ 834888 w 1497496"/>
                <a:gd name="connsiteY1" fmla="*/ 1630017 h 1713753"/>
                <a:gd name="connsiteX2" fmla="*/ 238540 w 1497496"/>
                <a:gd name="connsiteY2" fmla="*/ 954156 h 1713753"/>
                <a:gd name="connsiteX3" fmla="*/ 0 w 1497496"/>
                <a:gd name="connsiteY3" fmla="*/ 0 h 1713753"/>
                <a:gd name="connsiteX0" fmla="*/ 1497496 w 1497496"/>
                <a:gd name="connsiteY0" fmla="*/ 1523999 h 1702293"/>
                <a:gd name="connsiteX1" fmla="*/ 834888 w 1497496"/>
                <a:gd name="connsiteY1" fmla="*/ 1630017 h 1702293"/>
                <a:gd name="connsiteX2" fmla="*/ 250473 w 1497496"/>
                <a:gd name="connsiteY2" fmla="*/ 949442 h 1702293"/>
                <a:gd name="connsiteX3" fmla="*/ 0 w 1497496"/>
                <a:gd name="connsiteY3" fmla="*/ 0 h 170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496" h="1702293">
                  <a:moveTo>
                    <a:pt x="1497496" y="1523999"/>
                  </a:moveTo>
                  <a:cubicBezTo>
                    <a:pt x="1306445" y="1758121"/>
                    <a:pt x="1042725" y="1725776"/>
                    <a:pt x="834888" y="1630017"/>
                  </a:cubicBezTo>
                  <a:cubicBezTo>
                    <a:pt x="627051" y="1534258"/>
                    <a:pt x="389621" y="1221111"/>
                    <a:pt x="250473" y="949442"/>
                  </a:cubicBezTo>
                  <a:cubicBezTo>
                    <a:pt x="111325" y="677773"/>
                    <a:pt x="23191" y="258417"/>
                    <a:pt x="0" y="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 flipH="1">
              <a:off x="969963" y="1700062"/>
              <a:ext cx="636724" cy="813295"/>
            </a:xfrm>
            <a:prstGeom prst="straightConnector1">
              <a:avLst/>
            </a:prstGeom>
            <a:ln w="38100">
              <a:solidFill>
                <a:srgbClr val="FF33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2681395" y="5424341"/>
                <a:ext cx="3958135" cy="1062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95" y="5424341"/>
                <a:ext cx="3958135" cy="10625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3062454" y="3810000"/>
                <a:ext cx="3388043" cy="105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454" y="3810000"/>
                <a:ext cx="3388043" cy="1055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04318" y="3429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Fundamental theorem of calculus I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6033" y="3429000"/>
            <a:ext cx="247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Change of variables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705767" y="3519481"/>
            <a:ext cx="2438233" cy="2881319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358896" y="3200400"/>
            <a:ext cx="9807696" cy="4207825"/>
            <a:chOff x="-358896" y="3200400"/>
            <a:chExt cx="9807696" cy="4207825"/>
          </a:xfrm>
        </p:grpSpPr>
        <p:grpSp>
          <p:nvGrpSpPr>
            <p:cNvPr id="26" name="Group 25"/>
            <p:cNvGrpSpPr/>
            <p:nvPr/>
          </p:nvGrpSpPr>
          <p:grpSpPr>
            <a:xfrm>
              <a:off x="-358896" y="3200400"/>
              <a:ext cx="9807696" cy="4038600"/>
              <a:chOff x="-358896" y="3200400"/>
              <a:chExt cx="9807696" cy="4038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753583" y="3200400"/>
                <a:ext cx="3875433" cy="4038600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358896" y="3200400"/>
                <a:ext cx="9807696" cy="3886199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2753967" y="5047863"/>
              <a:ext cx="3875433" cy="2360362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-358895" y="266700"/>
            <a:ext cx="9807695" cy="29337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Integrals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3075" y="4191000"/>
            <a:ext cx="1991879" cy="1760729"/>
            <a:chOff x="484395" y="1545467"/>
            <a:chExt cx="4468606" cy="3950041"/>
          </a:xfrm>
        </p:grpSpPr>
        <p:sp>
          <p:nvSpPr>
            <p:cNvPr id="202" name="Freeform 201"/>
            <p:cNvSpPr/>
            <p:nvPr/>
          </p:nvSpPr>
          <p:spPr>
            <a:xfrm>
              <a:off x="1635586" y="2733400"/>
              <a:ext cx="2565353" cy="2482420"/>
            </a:xfrm>
            <a:custGeom>
              <a:avLst/>
              <a:gdLst>
                <a:gd name="connsiteX0" fmla="*/ 0 w 2557669"/>
                <a:gd name="connsiteY0" fmla="*/ 2478157 h 2478157"/>
                <a:gd name="connsiteX1" fmla="*/ 26504 w 2557669"/>
                <a:gd name="connsiteY1" fmla="*/ 172278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12084 w 2557669"/>
                <a:gd name="connsiteY7" fmla="*/ 569064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45773 w 2557669"/>
                <a:gd name="connsiteY2" fmla="*/ 76061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68825 w 2557669"/>
                <a:gd name="connsiteY2" fmla="*/ 53009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86878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2221 w 2565353"/>
                <a:gd name="connsiteY13" fmla="*/ 2482420 h 2501209"/>
                <a:gd name="connsiteX14" fmla="*/ 7684 w 2565353"/>
                <a:gd name="connsiteY14" fmla="*/ 2501209 h 2501209"/>
                <a:gd name="connsiteX0" fmla="*/ 7684 w 2565353"/>
                <a:gd name="connsiteY0" fmla="*/ 2482420 h 2482420"/>
                <a:gd name="connsiteX1" fmla="*/ 0 w 2565353"/>
                <a:gd name="connsiteY1" fmla="*/ 191099 h 2482420"/>
                <a:gd name="connsiteX2" fmla="*/ 176509 w 2565353"/>
                <a:gd name="connsiteY2" fmla="*/ 53009 h 2482420"/>
                <a:gd name="connsiteX3" fmla="*/ 438101 w 2565353"/>
                <a:gd name="connsiteY3" fmla="*/ 0 h 2482420"/>
                <a:gd name="connsiteX4" fmla="*/ 577527 w 2565353"/>
                <a:gd name="connsiteY4" fmla="*/ 62809 h 2482420"/>
                <a:gd name="connsiteX5" fmla="*/ 829318 w 2565353"/>
                <a:gd name="connsiteY5" fmla="*/ 168826 h 2482420"/>
                <a:gd name="connsiteX6" fmla="*/ 1187127 w 2565353"/>
                <a:gd name="connsiteY6" fmla="*/ 380861 h 2482420"/>
                <a:gd name="connsiteX7" fmla="*/ 1519768 w 2565353"/>
                <a:gd name="connsiteY7" fmla="*/ 592116 h 2482420"/>
                <a:gd name="connsiteX8" fmla="*/ 1809979 w 2565353"/>
                <a:gd name="connsiteY8" fmla="*/ 738670 h 2482420"/>
                <a:gd name="connsiteX9" fmla="*/ 1970342 w 2565353"/>
                <a:gd name="connsiteY9" fmla="*/ 789561 h 2482420"/>
                <a:gd name="connsiteX10" fmla="*/ 2175472 w 2565353"/>
                <a:gd name="connsiteY10" fmla="*/ 768626 h 2482420"/>
                <a:gd name="connsiteX11" fmla="*/ 2432831 w 2565353"/>
                <a:gd name="connsiteY11" fmla="*/ 606148 h 2482420"/>
                <a:gd name="connsiteX12" fmla="*/ 2565353 w 2565353"/>
                <a:gd name="connsiteY12" fmla="*/ 448953 h 2482420"/>
                <a:gd name="connsiteX13" fmla="*/ 2562221 w 2565353"/>
                <a:gd name="connsiteY13" fmla="*/ 2482420 h 2482420"/>
                <a:gd name="connsiteX14" fmla="*/ 7684 w 2565353"/>
                <a:gd name="connsiteY14" fmla="*/ 2482420 h 24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5353" h="2482420">
                  <a:moveTo>
                    <a:pt x="7684" y="2482420"/>
                  </a:moveTo>
                  <a:cubicBezTo>
                    <a:pt x="5123" y="1712383"/>
                    <a:pt x="2561" y="961136"/>
                    <a:pt x="0" y="191099"/>
                  </a:cubicBezTo>
                  <a:lnTo>
                    <a:pt x="176509" y="53009"/>
                  </a:lnTo>
                  <a:lnTo>
                    <a:pt x="438101" y="0"/>
                  </a:lnTo>
                  <a:lnTo>
                    <a:pt x="577527" y="62809"/>
                  </a:lnTo>
                  <a:lnTo>
                    <a:pt x="829318" y="168826"/>
                  </a:lnTo>
                  <a:lnTo>
                    <a:pt x="1187127" y="380861"/>
                  </a:lnTo>
                  <a:lnTo>
                    <a:pt x="1519768" y="592116"/>
                  </a:lnTo>
                  <a:lnTo>
                    <a:pt x="1809979" y="738670"/>
                  </a:lnTo>
                  <a:lnTo>
                    <a:pt x="1970342" y="789561"/>
                  </a:lnTo>
                  <a:lnTo>
                    <a:pt x="2175472" y="768626"/>
                  </a:lnTo>
                  <a:lnTo>
                    <a:pt x="2432831" y="606148"/>
                  </a:lnTo>
                  <a:lnTo>
                    <a:pt x="2565353" y="448953"/>
                  </a:lnTo>
                  <a:lnTo>
                    <a:pt x="2562221" y="2482420"/>
                  </a:lnTo>
                  <a:lnTo>
                    <a:pt x="7684" y="248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>
              <a:off x="4843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H="1" flipV="1">
              <a:off x="981655" y="1921566"/>
              <a:ext cx="1023" cy="3573942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Freeform 210"/>
            <p:cNvSpPr/>
            <p:nvPr/>
          </p:nvSpPr>
          <p:spPr>
            <a:xfrm>
              <a:off x="545519" y="1545467"/>
              <a:ext cx="4407482" cy="3361946"/>
            </a:xfrm>
            <a:custGeom>
              <a:avLst/>
              <a:gdLst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85984 w 4121239"/>
                <a:gd name="connsiteY1" fmla="*/ 2863215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3935709"/>
                <a:gd name="connsiteY0" fmla="*/ 4587491 h 4587491"/>
                <a:gd name="connsiteX1" fmla="*/ 600454 w 3935709"/>
                <a:gd name="connsiteY1" fmla="*/ 2863215 h 4587491"/>
                <a:gd name="connsiteX2" fmla="*/ 1411450 w 3935709"/>
                <a:gd name="connsiteY2" fmla="*/ 3258354 h 4587491"/>
                <a:gd name="connsiteX3" fmla="*/ 3021309 w 3935709"/>
                <a:gd name="connsiteY3" fmla="*/ 1970467 h 4587491"/>
                <a:gd name="connsiteX4" fmla="*/ 3935709 w 3935709"/>
                <a:gd name="connsiteY4" fmla="*/ 0 h 458749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653463 w 4094735"/>
                <a:gd name="connsiteY1" fmla="*/ 1869302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10233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34"/>
                <a:gd name="connsiteX1" fmla="*/ 746229 w 4134492"/>
                <a:gd name="connsiteY1" fmla="*/ 2319876 h 3260834"/>
                <a:gd name="connsiteX2" fmla="*/ 1610233 w 4134492"/>
                <a:gd name="connsiteY2" fmla="*/ 3258354 h 3260834"/>
                <a:gd name="connsiteX3" fmla="*/ 3220092 w 4134492"/>
                <a:gd name="connsiteY3" fmla="*/ 1970467 h 3260834"/>
                <a:gd name="connsiteX4" fmla="*/ 4134492 w 4134492"/>
                <a:gd name="connsiteY4" fmla="*/ 0 h 3260834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2626170"/>
                <a:gd name="connsiteX1" fmla="*/ 520942 w 3909205"/>
                <a:gd name="connsiteY1" fmla="*/ 2319876 h 2626170"/>
                <a:gd name="connsiteX2" fmla="*/ 1359562 w 3909205"/>
                <a:gd name="connsiteY2" fmla="*/ 1622737 h 2626170"/>
                <a:gd name="connsiteX3" fmla="*/ 2994805 w 3909205"/>
                <a:gd name="connsiteY3" fmla="*/ 1970467 h 2626170"/>
                <a:gd name="connsiteX4" fmla="*/ 3909205 w 3909205"/>
                <a:gd name="connsiteY4" fmla="*/ 0 h 2626170"/>
                <a:gd name="connsiteX0" fmla="*/ 0 w 3909205"/>
                <a:gd name="connsiteY0" fmla="*/ 2626170 h 2626170"/>
                <a:gd name="connsiteX1" fmla="*/ 1359562 w 3909205"/>
                <a:gd name="connsiteY1" fmla="*/ 1622737 h 2626170"/>
                <a:gd name="connsiteX2" fmla="*/ 2994805 w 3909205"/>
                <a:gd name="connsiteY2" fmla="*/ 1970467 h 2626170"/>
                <a:gd name="connsiteX3" fmla="*/ 3909205 w 3909205"/>
                <a:gd name="connsiteY3" fmla="*/ 0 h 2626170"/>
                <a:gd name="connsiteX0" fmla="*/ 0 w 3844811"/>
                <a:gd name="connsiteY0" fmla="*/ 3025415 h 3025415"/>
                <a:gd name="connsiteX1" fmla="*/ 1295168 w 3844811"/>
                <a:gd name="connsiteY1" fmla="*/ 1622737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3059200 w 4025116"/>
                <a:gd name="connsiteY2" fmla="*/ 2073498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52872 w 4074115"/>
                <a:gd name="connsiteY1" fmla="*/ 1263622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4115" h="3361946">
                  <a:moveTo>
                    <a:pt x="0" y="3361946"/>
                  </a:moveTo>
                  <a:cubicBezTo>
                    <a:pt x="205969" y="2560470"/>
                    <a:pt x="652011" y="1619097"/>
                    <a:pt x="1152872" y="1263622"/>
                  </a:cubicBezTo>
                  <a:cubicBezTo>
                    <a:pt x="1653733" y="908147"/>
                    <a:pt x="2518294" y="2155313"/>
                    <a:pt x="3005168" y="1944709"/>
                  </a:cubicBezTo>
                  <a:cubicBezTo>
                    <a:pt x="3492042" y="1734105"/>
                    <a:pt x="3763622" y="1000400"/>
                    <a:pt x="4074115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/>
            <p:nvPr/>
          </p:nvCxnSpPr>
          <p:spPr>
            <a:xfrm>
              <a:off x="4193922" y="5106979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649814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tangle 219"/>
            <p:cNvSpPr/>
            <p:nvPr/>
          </p:nvSpPr>
          <p:spPr>
            <a:xfrm>
              <a:off x="2920361" y="3185532"/>
              <a:ext cx="636786" cy="2036859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557153" y="3505200"/>
              <a:ext cx="636786" cy="171719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286269" y="2802673"/>
              <a:ext cx="634086" cy="2419718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75000"/>
                  </a:srgbClr>
                </a:gs>
                <a:gs pos="100000">
                  <a:schemeClr val="bg2">
                    <a:alpha val="75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652177" y="2902226"/>
              <a:ext cx="634086" cy="232016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3177" y="3429000"/>
            <a:ext cx="27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Area under the curve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7855074" y="2375729"/>
                <a:ext cx="679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074" y="2375729"/>
                <a:ext cx="6793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Down Arrow 105"/>
          <p:cNvSpPr/>
          <p:nvPr/>
        </p:nvSpPr>
        <p:spPr>
          <a:xfrm rot="16200000">
            <a:off x="5202479" y="760511"/>
            <a:ext cx="748433" cy="3574120"/>
          </a:xfrm>
          <a:prstGeom prst="downArrow">
            <a:avLst>
              <a:gd name="adj1" fmla="val 40132"/>
              <a:gd name="adj2" fmla="val 49334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254000" dist="1270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2667000" y="2243001"/>
                <a:ext cx="6096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243001"/>
                <a:ext cx="6096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Isosceles Triangle 107"/>
          <p:cNvSpPr/>
          <p:nvPr/>
        </p:nvSpPr>
        <p:spPr>
          <a:xfrm>
            <a:off x="795481" y="2643683"/>
            <a:ext cx="862004" cy="3810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Isosceles Triangle 109"/>
          <p:cNvSpPr/>
          <p:nvPr/>
        </p:nvSpPr>
        <p:spPr>
          <a:xfrm>
            <a:off x="1657485" y="1413564"/>
            <a:ext cx="862004" cy="1230119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>
            <a:off x="2519489" y="1123986"/>
            <a:ext cx="862004" cy="28957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 flipV="1">
            <a:off x="3381493" y="1123986"/>
            <a:ext cx="862004" cy="47021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>
            <a:off x="6829509" y="1325324"/>
            <a:ext cx="862004" cy="37781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/>
        </p:nvSpPr>
        <p:spPr>
          <a:xfrm flipV="1">
            <a:off x="4243497" y="1594199"/>
            <a:ext cx="862004" cy="32661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/>
        </p:nvSpPr>
        <p:spPr>
          <a:xfrm>
            <a:off x="5105501" y="1527514"/>
            <a:ext cx="862004" cy="39329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flipV="1">
            <a:off x="5967505" y="1527514"/>
            <a:ext cx="862004" cy="17562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791264" y="1120173"/>
            <a:ext cx="6904936" cy="1908767"/>
          </a:xfrm>
          <a:custGeom>
            <a:avLst/>
            <a:gdLst>
              <a:gd name="connsiteX0" fmla="*/ 0 w 6904936"/>
              <a:gd name="connsiteY0" fmla="*/ 1908767 h 1908767"/>
              <a:gd name="connsiteX1" fmla="*/ 865724 w 6904936"/>
              <a:gd name="connsiteY1" fmla="*/ 1529795 h 1908767"/>
              <a:gd name="connsiteX2" fmla="*/ 1727972 w 6904936"/>
              <a:gd name="connsiteY2" fmla="*/ 295529 h 1908767"/>
              <a:gd name="connsiteX3" fmla="*/ 2593697 w 6904936"/>
              <a:gd name="connsiteY3" fmla="*/ 0 h 1908767"/>
              <a:gd name="connsiteX4" fmla="*/ 3462898 w 6904936"/>
              <a:gd name="connsiteY4" fmla="*/ 476323 h 1908767"/>
              <a:gd name="connsiteX5" fmla="*/ 4318193 w 6904936"/>
              <a:gd name="connsiteY5" fmla="*/ 803143 h 1908767"/>
              <a:gd name="connsiteX6" fmla="*/ 5180441 w 6904936"/>
              <a:gd name="connsiteY6" fmla="*/ 406787 h 1908767"/>
              <a:gd name="connsiteX7" fmla="*/ 6049642 w 6904936"/>
              <a:gd name="connsiteY7" fmla="*/ 587581 h 1908767"/>
              <a:gd name="connsiteX8" fmla="*/ 6904936 w 6904936"/>
              <a:gd name="connsiteY8" fmla="*/ 205132 h 190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4936" h="1908767">
                <a:moveTo>
                  <a:pt x="0" y="1908767"/>
                </a:moveTo>
                <a:lnTo>
                  <a:pt x="865724" y="1529795"/>
                </a:lnTo>
                <a:lnTo>
                  <a:pt x="1727972" y="295529"/>
                </a:lnTo>
                <a:lnTo>
                  <a:pt x="2593697" y="0"/>
                </a:lnTo>
                <a:lnTo>
                  <a:pt x="3462898" y="476323"/>
                </a:lnTo>
                <a:lnTo>
                  <a:pt x="4318193" y="803143"/>
                </a:lnTo>
                <a:lnTo>
                  <a:pt x="5180441" y="406787"/>
                </a:lnTo>
                <a:lnTo>
                  <a:pt x="6049642" y="587581"/>
                </a:lnTo>
                <a:lnTo>
                  <a:pt x="6904936" y="205132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/>
          <p:cNvCxnSpPr/>
          <p:nvPr/>
        </p:nvCxnSpPr>
        <p:spPr>
          <a:xfrm flipH="1" flipV="1">
            <a:off x="8534399" y="1325324"/>
            <a:ext cx="1" cy="169936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005360" y="2358593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V="1">
            <a:off x="1660280" y="2643684"/>
            <a:ext cx="0" cy="38525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2522338" y="1413564"/>
            <a:ext cx="0" cy="124433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1" idx="3"/>
          </p:cNvCxnSpPr>
          <p:nvPr/>
        </p:nvCxnSpPr>
        <p:spPr>
          <a:xfrm flipV="1">
            <a:off x="3381493" y="1111384"/>
            <a:ext cx="0" cy="30218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112" idx="0"/>
          </p:cNvCxnSpPr>
          <p:nvPr/>
        </p:nvCxnSpPr>
        <p:spPr>
          <a:xfrm flipH="1">
            <a:off x="4243497" y="1120173"/>
            <a:ext cx="2849" cy="47402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4" idx="3"/>
          </p:cNvCxnSpPr>
          <p:nvPr/>
        </p:nvCxnSpPr>
        <p:spPr>
          <a:xfrm flipH="1">
            <a:off x="5105401" y="1594199"/>
            <a:ext cx="100" cy="32661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115" idx="0"/>
          </p:cNvCxnSpPr>
          <p:nvPr/>
        </p:nvCxnSpPr>
        <p:spPr>
          <a:xfrm flipV="1">
            <a:off x="5967505" y="1527514"/>
            <a:ext cx="0" cy="39978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6829509" y="1519272"/>
            <a:ext cx="0" cy="1921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7693346" y="1325324"/>
            <a:ext cx="0" cy="38605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525714" y="2499387"/>
            <a:ext cx="455098" cy="548613"/>
            <a:chOff x="352779" y="2316265"/>
            <a:chExt cx="455098" cy="548613"/>
          </a:xfrm>
        </p:grpSpPr>
        <p:sp>
          <p:nvSpPr>
            <p:cNvPr id="129" name="Freeform 128"/>
            <p:cNvSpPr/>
            <p:nvPr/>
          </p:nvSpPr>
          <p:spPr>
            <a:xfrm>
              <a:off x="355160" y="2316265"/>
              <a:ext cx="452717" cy="454797"/>
            </a:xfrm>
            <a:custGeom>
              <a:avLst/>
              <a:gdLst>
                <a:gd name="connsiteX0" fmla="*/ 185179 w 449237"/>
                <a:gd name="connsiteY0" fmla="*/ 455226 h 466015"/>
                <a:gd name="connsiteX1" fmla="*/ 50932 w 449237"/>
                <a:gd name="connsiteY1" fmla="*/ 310847 h 466015"/>
                <a:gd name="connsiteX2" fmla="*/ 2806 w 449237"/>
                <a:gd name="connsiteY2" fmla="*/ 141138 h 466015"/>
                <a:gd name="connsiteX3" fmla="*/ 124388 w 449237"/>
                <a:gd name="connsiteY3" fmla="*/ 19556 h 466015"/>
                <a:gd name="connsiteX4" fmla="*/ 243438 w 449237"/>
                <a:gd name="connsiteY4" fmla="*/ 4358 h 466015"/>
                <a:gd name="connsiteX5" fmla="*/ 410613 w 449237"/>
                <a:gd name="connsiteY5" fmla="*/ 62616 h 466015"/>
                <a:gd name="connsiteX6" fmla="*/ 446075 w 449237"/>
                <a:gd name="connsiteY6" fmla="*/ 217127 h 466015"/>
                <a:gd name="connsiteX7" fmla="*/ 354888 w 449237"/>
                <a:gd name="connsiteY7" fmla="*/ 361506 h 466015"/>
                <a:gd name="connsiteX8" fmla="*/ 283965 w 449237"/>
                <a:gd name="connsiteY8" fmla="*/ 452693 h 466015"/>
                <a:gd name="connsiteX9" fmla="*/ 268767 w 449237"/>
                <a:gd name="connsiteY9" fmla="*/ 455226 h 466015"/>
                <a:gd name="connsiteX10" fmla="*/ 185179 w 449237"/>
                <a:gd name="connsiteY10" fmla="*/ 455226 h 46601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55226"/>
                <a:gd name="connsiteX1" fmla="*/ 50932 w 449237"/>
                <a:gd name="connsiteY1" fmla="*/ 310847 h 455226"/>
                <a:gd name="connsiteX2" fmla="*/ 2806 w 449237"/>
                <a:gd name="connsiteY2" fmla="*/ 141138 h 455226"/>
                <a:gd name="connsiteX3" fmla="*/ 124388 w 449237"/>
                <a:gd name="connsiteY3" fmla="*/ 19556 h 455226"/>
                <a:gd name="connsiteX4" fmla="*/ 243438 w 449237"/>
                <a:gd name="connsiteY4" fmla="*/ 4358 h 455226"/>
                <a:gd name="connsiteX5" fmla="*/ 410613 w 449237"/>
                <a:gd name="connsiteY5" fmla="*/ 62616 h 455226"/>
                <a:gd name="connsiteX6" fmla="*/ 446075 w 449237"/>
                <a:gd name="connsiteY6" fmla="*/ 217127 h 455226"/>
                <a:gd name="connsiteX7" fmla="*/ 354888 w 449237"/>
                <a:gd name="connsiteY7" fmla="*/ 361506 h 455226"/>
                <a:gd name="connsiteX8" fmla="*/ 283965 w 449237"/>
                <a:gd name="connsiteY8" fmla="*/ 452693 h 455226"/>
                <a:gd name="connsiteX9" fmla="*/ 185179 w 449237"/>
                <a:gd name="connsiteY9" fmla="*/ 455226 h 455226"/>
                <a:gd name="connsiteX0" fmla="*/ 184361 w 448419"/>
                <a:gd name="connsiteY0" fmla="*/ 455226 h 455226"/>
                <a:gd name="connsiteX1" fmla="*/ 50114 w 448419"/>
                <a:gd name="connsiteY1" fmla="*/ 310847 h 455226"/>
                <a:gd name="connsiteX2" fmla="*/ 1988 w 448419"/>
                <a:gd name="connsiteY2" fmla="*/ 141138 h 455226"/>
                <a:gd name="connsiteX3" fmla="*/ 123570 w 448419"/>
                <a:gd name="connsiteY3" fmla="*/ 19556 h 455226"/>
                <a:gd name="connsiteX4" fmla="*/ 242620 w 448419"/>
                <a:gd name="connsiteY4" fmla="*/ 4358 h 455226"/>
                <a:gd name="connsiteX5" fmla="*/ 409795 w 448419"/>
                <a:gd name="connsiteY5" fmla="*/ 62616 h 455226"/>
                <a:gd name="connsiteX6" fmla="*/ 445257 w 448419"/>
                <a:gd name="connsiteY6" fmla="*/ 217127 h 455226"/>
                <a:gd name="connsiteX7" fmla="*/ 354070 w 448419"/>
                <a:gd name="connsiteY7" fmla="*/ 361506 h 455226"/>
                <a:gd name="connsiteX8" fmla="*/ 283147 w 448419"/>
                <a:gd name="connsiteY8" fmla="*/ 452693 h 455226"/>
                <a:gd name="connsiteX9" fmla="*/ 184361 w 448419"/>
                <a:gd name="connsiteY9" fmla="*/ 455226 h 455226"/>
                <a:gd name="connsiteX0" fmla="*/ 184361 w 452256"/>
                <a:gd name="connsiteY0" fmla="*/ 439382 h 439382"/>
                <a:gd name="connsiteX1" fmla="*/ 50114 w 452256"/>
                <a:gd name="connsiteY1" fmla="*/ 295003 h 439382"/>
                <a:gd name="connsiteX2" fmla="*/ 1988 w 452256"/>
                <a:gd name="connsiteY2" fmla="*/ 125294 h 439382"/>
                <a:gd name="connsiteX3" fmla="*/ 123570 w 452256"/>
                <a:gd name="connsiteY3" fmla="*/ 3712 h 439382"/>
                <a:gd name="connsiteX4" fmla="*/ 409795 w 452256"/>
                <a:gd name="connsiteY4" fmla="*/ 46772 h 439382"/>
                <a:gd name="connsiteX5" fmla="*/ 445257 w 452256"/>
                <a:gd name="connsiteY5" fmla="*/ 201283 h 439382"/>
                <a:gd name="connsiteX6" fmla="*/ 354070 w 452256"/>
                <a:gd name="connsiteY6" fmla="*/ 345662 h 439382"/>
                <a:gd name="connsiteX7" fmla="*/ 283147 w 452256"/>
                <a:gd name="connsiteY7" fmla="*/ 436849 h 439382"/>
                <a:gd name="connsiteX8" fmla="*/ 184361 w 452256"/>
                <a:gd name="connsiteY8" fmla="*/ 439382 h 439382"/>
                <a:gd name="connsiteX0" fmla="*/ 184361 w 451598"/>
                <a:gd name="connsiteY0" fmla="*/ 450638 h 450638"/>
                <a:gd name="connsiteX1" fmla="*/ 50114 w 451598"/>
                <a:gd name="connsiteY1" fmla="*/ 306259 h 450638"/>
                <a:gd name="connsiteX2" fmla="*/ 1988 w 451598"/>
                <a:gd name="connsiteY2" fmla="*/ 136550 h 450638"/>
                <a:gd name="connsiteX3" fmla="*/ 123570 w 451598"/>
                <a:gd name="connsiteY3" fmla="*/ 14968 h 450638"/>
                <a:gd name="connsiteX4" fmla="*/ 409795 w 451598"/>
                <a:gd name="connsiteY4" fmla="*/ 58028 h 450638"/>
                <a:gd name="connsiteX5" fmla="*/ 445257 w 451598"/>
                <a:gd name="connsiteY5" fmla="*/ 212539 h 450638"/>
                <a:gd name="connsiteX6" fmla="*/ 354070 w 451598"/>
                <a:gd name="connsiteY6" fmla="*/ 356918 h 450638"/>
                <a:gd name="connsiteX7" fmla="*/ 283147 w 451598"/>
                <a:gd name="connsiteY7" fmla="*/ 448105 h 450638"/>
                <a:gd name="connsiteX8" fmla="*/ 184361 w 451598"/>
                <a:gd name="connsiteY8" fmla="*/ 450638 h 450638"/>
                <a:gd name="connsiteX0" fmla="*/ 184361 w 451598"/>
                <a:gd name="connsiteY0" fmla="*/ 454797 h 454797"/>
                <a:gd name="connsiteX1" fmla="*/ 50114 w 451598"/>
                <a:gd name="connsiteY1" fmla="*/ 310418 h 454797"/>
                <a:gd name="connsiteX2" fmla="*/ 1988 w 451598"/>
                <a:gd name="connsiteY2" fmla="*/ 140709 h 454797"/>
                <a:gd name="connsiteX3" fmla="*/ 123570 w 451598"/>
                <a:gd name="connsiteY3" fmla="*/ 19127 h 454797"/>
                <a:gd name="connsiteX4" fmla="*/ 409795 w 451598"/>
                <a:gd name="connsiteY4" fmla="*/ 62187 h 454797"/>
                <a:gd name="connsiteX5" fmla="*/ 445257 w 451598"/>
                <a:gd name="connsiteY5" fmla="*/ 216698 h 454797"/>
                <a:gd name="connsiteX6" fmla="*/ 354070 w 451598"/>
                <a:gd name="connsiteY6" fmla="*/ 361077 h 454797"/>
                <a:gd name="connsiteX7" fmla="*/ 283147 w 451598"/>
                <a:gd name="connsiteY7" fmla="*/ 452264 h 454797"/>
                <a:gd name="connsiteX8" fmla="*/ 184361 w 451598"/>
                <a:gd name="connsiteY8" fmla="*/ 454797 h 454797"/>
                <a:gd name="connsiteX0" fmla="*/ 184361 w 457206"/>
                <a:gd name="connsiteY0" fmla="*/ 454797 h 454797"/>
                <a:gd name="connsiteX1" fmla="*/ 50114 w 457206"/>
                <a:gd name="connsiteY1" fmla="*/ 310418 h 454797"/>
                <a:gd name="connsiteX2" fmla="*/ 1988 w 457206"/>
                <a:gd name="connsiteY2" fmla="*/ 140709 h 454797"/>
                <a:gd name="connsiteX3" fmla="*/ 123570 w 457206"/>
                <a:gd name="connsiteY3" fmla="*/ 19127 h 454797"/>
                <a:gd name="connsiteX4" fmla="*/ 409795 w 457206"/>
                <a:gd name="connsiteY4" fmla="*/ 62187 h 454797"/>
                <a:gd name="connsiteX5" fmla="*/ 445257 w 457206"/>
                <a:gd name="connsiteY5" fmla="*/ 216698 h 454797"/>
                <a:gd name="connsiteX6" fmla="*/ 354070 w 457206"/>
                <a:gd name="connsiteY6" fmla="*/ 361077 h 454797"/>
                <a:gd name="connsiteX7" fmla="*/ 283147 w 457206"/>
                <a:gd name="connsiteY7" fmla="*/ 452264 h 454797"/>
                <a:gd name="connsiteX8" fmla="*/ 184361 w 457206"/>
                <a:gd name="connsiteY8" fmla="*/ 454797 h 454797"/>
                <a:gd name="connsiteX0" fmla="*/ 184361 w 452717"/>
                <a:gd name="connsiteY0" fmla="*/ 454797 h 454797"/>
                <a:gd name="connsiteX1" fmla="*/ 50114 w 452717"/>
                <a:gd name="connsiteY1" fmla="*/ 310418 h 454797"/>
                <a:gd name="connsiteX2" fmla="*/ 1988 w 452717"/>
                <a:gd name="connsiteY2" fmla="*/ 140709 h 454797"/>
                <a:gd name="connsiteX3" fmla="*/ 123570 w 452717"/>
                <a:gd name="connsiteY3" fmla="*/ 19127 h 454797"/>
                <a:gd name="connsiteX4" fmla="*/ 409795 w 452717"/>
                <a:gd name="connsiteY4" fmla="*/ 62187 h 454797"/>
                <a:gd name="connsiteX5" fmla="*/ 445257 w 452717"/>
                <a:gd name="connsiteY5" fmla="*/ 216698 h 454797"/>
                <a:gd name="connsiteX6" fmla="*/ 354070 w 452717"/>
                <a:gd name="connsiteY6" fmla="*/ 361077 h 454797"/>
                <a:gd name="connsiteX7" fmla="*/ 283147 w 452717"/>
                <a:gd name="connsiteY7" fmla="*/ 452264 h 454797"/>
                <a:gd name="connsiteX8" fmla="*/ 184361 w 452717"/>
                <a:gd name="connsiteY8" fmla="*/ 454797 h 4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717" h="454797">
                  <a:moveTo>
                    <a:pt x="184361" y="454797"/>
                  </a:moveTo>
                  <a:cubicBezTo>
                    <a:pt x="145522" y="431156"/>
                    <a:pt x="80509" y="362766"/>
                    <a:pt x="50114" y="310418"/>
                  </a:cubicBezTo>
                  <a:cubicBezTo>
                    <a:pt x="19719" y="258070"/>
                    <a:pt x="-7722" y="204455"/>
                    <a:pt x="1988" y="140709"/>
                  </a:cubicBezTo>
                  <a:cubicBezTo>
                    <a:pt x="11698" y="76963"/>
                    <a:pt x="65734" y="42346"/>
                    <a:pt x="123570" y="19127"/>
                  </a:cubicBezTo>
                  <a:cubicBezTo>
                    <a:pt x="181406" y="-4092"/>
                    <a:pt x="358714" y="-21401"/>
                    <a:pt x="409795" y="62187"/>
                  </a:cubicBezTo>
                  <a:cubicBezTo>
                    <a:pt x="460876" y="145775"/>
                    <a:pt x="457077" y="166883"/>
                    <a:pt x="445257" y="216698"/>
                  </a:cubicBezTo>
                  <a:cubicBezTo>
                    <a:pt x="433437" y="266513"/>
                    <a:pt x="381088" y="321816"/>
                    <a:pt x="354070" y="361077"/>
                  </a:cubicBezTo>
                  <a:cubicBezTo>
                    <a:pt x="327052" y="400338"/>
                    <a:pt x="297501" y="436644"/>
                    <a:pt x="283147" y="452264"/>
                  </a:cubicBezTo>
                  <a:cubicBezTo>
                    <a:pt x="254862" y="450154"/>
                    <a:pt x="228266" y="453109"/>
                    <a:pt x="184361" y="454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31029" y="2330334"/>
              <a:ext cx="144401" cy="429575"/>
            </a:xfrm>
            <a:custGeom>
              <a:avLst/>
              <a:gdLst>
                <a:gd name="connsiteX0" fmla="*/ 14645 w 158570"/>
                <a:gd name="connsiteY0" fmla="*/ 425485 h 425485"/>
                <a:gd name="connsiteX1" fmla="*/ 119420 w 158570"/>
                <a:gd name="connsiteY1" fmla="*/ 263560 h 425485"/>
                <a:gd name="connsiteX2" fmla="*/ 157520 w 158570"/>
                <a:gd name="connsiteY2" fmla="*/ 146879 h 425485"/>
                <a:gd name="connsiteX3" fmla="*/ 83701 w 158570"/>
                <a:gd name="connsiteY3" fmla="*/ 13529 h 425485"/>
                <a:gd name="connsiteX4" fmla="*/ 357 w 158570"/>
                <a:gd name="connsiteY4" fmla="*/ 6385 h 425485"/>
                <a:gd name="connsiteX5" fmla="*/ 55126 w 158570"/>
                <a:gd name="connsiteY5" fmla="*/ 30197 h 425485"/>
                <a:gd name="connsiteX6" fmla="*/ 93226 w 158570"/>
                <a:gd name="connsiteY6" fmla="*/ 84966 h 425485"/>
                <a:gd name="connsiteX7" fmla="*/ 114657 w 158570"/>
                <a:gd name="connsiteY7" fmla="*/ 173072 h 425485"/>
                <a:gd name="connsiteX8" fmla="*/ 81320 w 158570"/>
                <a:gd name="connsiteY8" fmla="*/ 263560 h 425485"/>
                <a:gd name="connsiteX9" fmla="*/ 14645 w 158570"/>
                <a:gd name="connsiteY9" fmla="*/ 425485 h 425485"/>
                <a:gd name="connsiteX0" fmla="*/ 14674 w 158599"/>
                <a:gd name="connsiteY0" fmla="*/ 425485 h 425485"/>
                <a:gd name="connsiteX1" fmla="*/ 119449 w 158599"/>
                <a:gd name="connsiteY1" fmla="*/ 263560 h 425485"/>
                <a:gd name="connsiteX2" fmla="*/ 157549 w 158599"/>
                <a:gd name="connsiteY2" fmla="*/ 146879 h 425485"/>
                <a:gd name="connsiteX3" fmla="*/ 83730 w 158599"/>
                <a:gd name="connsiteY3" fmla="*/ 13529 h 425485"/>
                <a:gd name="connsiteX4" fmla="*/ 386 w 158599"/>
                <a:gd name="connsiteY4" fmla="*/ 6385 h 425485"/>
                <a:gd name="connsiteX5" fmla="*/ 55155 w 158599"/>
                <a:gd name="connsiteY5" fmla="*/ 30197 h 425485"/>
                <a:gd name="connsiteX6" fmla="*/ 114686 w 158599"/>
                <a:gd name="connsiteY6" fmla="*/ 173072 h 425485"/>
                <a:gd name="connsiteX7" fmla="*/ 81349 w 158599"/>
                <a:gd name="connsiteY7" fmla="*/ 263560 h 425485"/>
                <a:gd name="connsiteX8" fmla="*/ 14674 w 158599"/>
                <a:gd name="connsiteY8" fmla="*/ 425485 h 425485"/>
                <a:gd name="connsiteX0" fmla="*/ 14659 w 158584"/>
                <a:gd name="connsiteY0" fmla="*/ 425485 h 425485"/>
                <a:gd name="connsiteX1" fmla="*/ 119434 w 158584"/>
                <a:gd name="connsiteY1" fmla="*/ 263560 h 425485"/>
                <a:gd name="connsiteX2" fmla="*/ 157534 w 158584"/>
                <a:gd name="connsiteY2" fmla="*/ 146879 h 425485"/>
                <a:gd name="connsiteX3" fmla="*/ 83715 w 158584"/>
                <a:gd name="connsiteY3" fmla="*/ 13529 h 425485"/>
                <a:gd name="connsiteX4" fmla="*/ 371 w 158584"/>
                <a:gd name="connsiteY4" fmla="*/ 6385 h 425485"/>
                <a:gd name="connsiteX5" fmla="*/ 55140 w 158584"/>
                <a:gd name="connsiteY5" fmla="*/ 30197 h 425485"/>
                <a:gd name="connsiteX6" fmla="*/ 102765 w 158584"/>
                <a:gd name="connsiteY6" fmla="*/ 151641 h 425485"/>
                <a:gd name="connsiteX7" fmla="*/ 81334 w 158584"/>
                <a:gd name="connsiteY7" fmla="*/ 263560 h 425485"/>
                <a:gd name="connsiteX8" fmla="*/ 14659 w 158584"/>
                <a:gd name="connsiteY8" fmla="*/ 425485 h 425485"/>
                <a:gd name="connsiteX0" fmla="*/ 14659 w 158584"/>
                <a:gd name="connsiteY0" fmla="*/ 425485 h 425525"/>
                <a:gd name="connsiteX1" fmla="*/ 119434 w 158584"/>
                <a:gd name="connsiteY1" fmla="*/ 277847 h 425525"/>
                <a:gd name="connsiteX2" fmla="*/ 157534 w 158584"/>
                <a:gd name="connsiteY2" fmla="*/ 146879 h 425525"/>
                <a:gd name="connsiteX3" fmla="*/ 83715 w 158584"/>
                <a:gd name="connsiteY3" fmla="*/ 13529 h 425525"/>
                <a:gd name="connsiteX4" fmla="*/ 371 w 158584"/>
                <a:gd name="connsiteY4" fmla="*/ 6385 h 425525"/>
                <a:gd name="connsiteX5" fmla="*/ 55140 w 158584"/>
                <a:gd name="connsiteY5" fmla="*/ 30197 h 425525"/>
                <a:gd name="connsiteX6" fmla="*/ 102765 w 158584"/>
                <a:gd name="connsiteY6" fmla="*/ 151641 h 425525"/>
                <a:gd name="connsiteX7" fmla="*/ 81334 w 158584"/>
                <a:gd name="connsiteY7" fmla="*/ 263560 h 425525"/>
                <a:gd name="connsiteX8" fmla="*/ 14659 w 158584"/>
                <a:gd name="connsiteY8" fmla="*/ 425485 h 425525"/>
                <a:gd name="connsiteX0" fmla="*/ 31241 w 175166"/>
                <a:gd name="connsiteY0" fmla="*/ 434865 h 434905"/>
                <a:gd name="connsiteX1" fmla="*/ 136016 w 175166"/>
                <a:gd name="connsiteY1" fmla="*/ 287227 h 434905"/>
                <a:gd name="connsiteX2" fmla="*/ 174116 w 175166"/>
                <a:gd name="connsiteY2" fmla="*/ 156259 h 434905"/>
                <a:gd name="connsiteX3" fmla="*/ 100297 w 175166"/>
                <a:gd name="connsiteY3" fmla="*/ 22909 h 434905"/>
                <a:gd name="connsiteX4" fmla="*/ 284 w 175166"/>
                <a:gd name="connsiteY4" fmla="*/ 1478 h 434905"/>
                <a:gd name="connsiteX5" fmla="*/ 71722 w 175166"/>
                <a:gd name="connsiteY5" fmla="*/ 39577 h 434905"/>
                <a:gd name="connsiteX6" fmla="*/ 119347 w 175166"/>
                <a:gd name="connsiteY6" fmla="*/ 161021 h 434905"/>
                <a:gd name="connsiteX7" fmla="*/ 97916 w 175166"/>
                <a:gd name="connsiteY7" fmla="*/ 272940 h 434905"/>
                <a:gd name="connsiteX8" fmla="*/ 31241 w 175166"/>
                <a:gd name="connsiteY8" fmla="*/ 434865 h 434905"/>
                <a:gd name="connsiteX0" fmla="*/ 482 w 144407"/>
                <a:gd name="connsiteY0" fmla="*/ 429535 h 429575"/>
                <a:gd name="connsiteX1" fmla="*/ 105257 w 144407"/>
                <a:gd name="connsiteY1" fmla="*/ 281897 h 429575"/>
                <a:gd name="connsiteX2" fmla="*/ 143357 w 144407"/>
                <a:gd name="connsiteY2" fmla="*/ 150929 h 429575"/>
                <a:gd name="connsiteX3" fmla="*/ 69538 w 144407"/>
                <a:gd name="connsiteY3" fmla="*/ 17579 h 429575"/>
                <a:gd name="connsiteX4" fmla="*/ 2862 w 144407"/>
                <a:gd name="connsiteY4" fmla="*/ 3291 h 429575"/>
                <a:gd name="connsiteX5" fmla="*/ 40963 w 144407"/>
                <a:gd name="connsiteY5" fmla="*/ 34247 h 429575"/>
                <a:gd name="connsiteX6" fmla="*/ 88588 w 144407"/>
                <a:gd name="connsiteY6" fmla="*/ 155691 h 429575"/>
                <a:gd name="connsiteX7" fmla="*/ 67157 w 144407"/>
                <a:gd name="connsiteY7" fmla="*/ 267610 h 429575"/>
                <a:gd name="connsiteX8" fmla="*/ 482 w 144407"/>
                <a:gd name="connsiteY8" fmla="*/ 429535 h 429575"/>
                <a:gd name="connsiteX0" fmla="*/ 476 w 144401"/>
                <a:gd name="connsiteY0" fmla="*/ 429535 h 429575"/>
                <a:gd name="connsiteX1" fmla="*/ 105251 w 144401"/>
                <a:gd name="connsiteY1" fmla="*/ 281897 h 429575"/>
                <a:gd name="connsiteX2" fmla="*/ 143351 w 144401"/>
                <a:gd name="connsiteY2" fmla="*/ 150929 h 429575"/>
                <a:gd name="connsiteX3" fmla="*/ 69532 w 144401"/>
                <a:gd name="connsiteY3" fmla="*/ 17579 h 429575"/>
                <a:gd name="connsiteX4" fmla="*/ 2856 w 144401"/>
                <a:gd name="connsiteY4" fmla="*/ 3291 h 429575"/>
                <a:gd name="connsiteX5" fmla="*/ 40957 w 144401"/>
                <a:gd name="connsiteY5" fmla="*/ 34247 h 429575"/>
                <a:gd name="connsiteX6" fmla="*/ 83819 w 144401"/>
                <a:gd name="connsiteY6" fmla="*/ 150929 h 429575"/>
                <a:gd name="connsiteX7" fmla="*/ 67151 w 144401"/>
                <a:gd name="connsiteY7" fmla="*/ 267610 h 429575"/>
                <a:gd name="connsiteX8" fmla="*/ 476 w 144401"/>
                <a:gd name="connsiteY8" fmla="*/ 429535 h 42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01" h="429575">
                  <a:moveTo>
                    <a:pt x="476" y="429535"/>
                  </a:moveTo>
                  <a:cubicBezTo>
                    <a:pt x="6826" y="431916"/>
                    <a:pt x="81439" y="328331"/>
                    <a:pt x="105251" y="281897"/>
                  </a:cubicBezTo>
                  <a:cubicBezTo>
                    <a:pt x="129063" y="235463"/>
                    <a:pt x="149304" y="194982"/>
                    <a:pt x="143351" y="150929"/>
                  </a:cubicBezTo>
                  <a:cubicBezTo>
                    <a:pt x="137398" y="106876"/>
                    <a:pt x="92948" y="42185"/>
                    <a:pt x="69532" y="17579"/>
                  </a:cubicBezTo>
                  <a:cubicBezTo>
                    <a:pt x="46116" y="-7027"/>
                    <a:pt x="7618" y="513"/>
                    <a:pt x="2856" y="3291"/>
                  </a:cubicBezTo>
                  <a:cubicBezTo>
                    <a:pt x="-1906" y="6069"/>
                    <a:pt x="27463" y="9641"/>
                    <a:pt x="40957" y="34247"/>
                  </a:cubicBezTo>
                  <a:cubicBezTo>
                    <a:pt x="54451" y="58853"/>
                    <a:pt x="79453" y="112035"/>
                    <a:pt x="83819" y="150929"/>
                  </a:cubicBezTo>
                  <a:cubicBezTo>
                    <a:pt x="88185" y="189823"/>
                    <a:pt x="81042" y="221176"/>
                    <a:pt x="67151" y="267610"/>
                  </a:cubicBezTo>
                  <a:cubicBezTo>
                    <a:pt x="53261" y="314044"/>
                    <a:pt x="-5874" y="427154"/>
                    <a:pt x="476" y="4295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97497" y="2325089"/>
              <a:ext cx="75273" cy="430439"/>
            </a:xfrm>
            <a:custGeom>
              <a:avLst/>
              <a:gdLst>
                <a:gd name="connsiteX0" fmla="*/ 30960 w 103445"/>
                <a:gd name="connsiteY0" fmla="*/ 422056 h 422107"/>
                <a:gd name="connsiteX1" fmla="*/ 92873 w 103445"/>
                <a:gd name="connsiteY1" fmla="*/ 231556 h 422107"/>
                <a:gd name="connsiteX2" fmla="*/ 97635 w 103445"/>
                <a:gd name="connsiteY2" fmla="*/ 131544 h 422107"/>
                <a:gd name="connsiteX3" fmla="*/ 33342 w 103445"/>
                <a:gd name="connsiteY3" fmla="*/ 5338 h 422107"/>
                <a:gd name="connsiteX4" fmla="*/ 4 w 103445"/>
                <a:gd name="connsiteY4" fmla="*/ 31531 h 422107"/>
                <a:gd name="connsiteX5" fmla="*/ 30960 w 103445"/>
                <a:gd name="connsiteY5" fmla="*/ 105350 h 422107"/>
                <a:gd name="connsiteX6" fmla="*/ 45248 w 103445"/>
                <a:gd name="connsiteY6" fmla="*/ 212506 h 422107"/>
                <a:gd name="connsiteX7" fmla="*/ 30960 w 103445"/>
                <a:gd name="connsiteY7" fmla="*/ 422056 h 422107"/>
                <a:gd name="connsiteX0" fmla="*/ 30960 w 103446"/>
                <a:gd name="connsiteY0" fmla="*/ 421100 h 421152"/>
                <a:gd name="connsiteX1" fmla="*/ 92873 w 103446"/>
                <a:gd name="connsiteY1" fmla="*/ 230600 h 421152"/>
                <a:gd name="connsiteX2" fmla="*/ 97635 w 103446"/>
                <a:gd name="connsiteY2" fmla="*/ 116300 h 421152"/>
                <a:gd name="connsiteX3" fmla="*/ 33342 w 103446"/>
                <a:gd name="connsiteY3" fmla="*/ 4382 h 421152"/>
                <a:gd name="connsiteX4" fmla="*/ 4 w 103446"/>
                <a:gd name="connsiteY4" fmla="*/ 30575 h 421152"/>
                <a:gd name="connsiteX5" fmla="*/ 30960 w 103446"/>
                <a:gd name="connsiteY5" fmla="*/ 104394 h 421152"/>
                <a:gd name="connsiteX6" fmla="*/ 45248 w 103446"/>
                <a:gd name="connsiteY6" fmla="*/ 211550 h 421152"/>
                <a:gd name="connsiteX7" fmla="*/ 30960 w 103446"/>
                <a:gd name="connsiteY7" fmla="*/ 421100 h 421152"/>
                <a:gd name="connsiteX0" fmla="*/ 30960 w 102503"/>
                <a:gd name="connsiteY0" fmla="*/ 421100 h 421522"/>
                <a:gd name="connsiteX1" fmla="*/ 90492 w 102503"/>
                <a:gd name="connsiteY1" fmla="*/ 261556 h 421522"/>
                <a:gd name="connsiteX2" fmla="*/ 97635 w 102503"/>
                <a:gd name="connsiteY2" fmla="*/ 116300 h 421522"/>
                <a:gd name="connsiteX3" fmla="*/ 33342 w 102503"/>
                <a:gd name="connsiteY3" fmla="*/ 4382 h 421522"/>
                <a:gd name="connsiteX4" fmla="*/ 4 w 102503"/>
                <a:gd name="connsiteY4" fmla="*/ 30575 h 421522"/>
                <a:gd name="connsiteX5" fmla="*/ 30960 w 102503"/>
                <a:gd name="connsiteY5" fmla="*/ 104394 h 421522"/>
                <a:gd name="connsiteX6" fmla="*/ 45248 w 102503"/>
                <a:gd name="connsiteY6" fmla="*/ 211550 h 421522"/>
                <a:gd name="connsiteX7" fmla="*/ 30960 w 102503"/>
                <a:gd name="connsiteY7" fmla="*/ 421100 h 421522"/>
                <a:gd name="connsiteX0" fmla="*/ 19060 w 90603"/>
                <a:gd name="connsiteY0" fmla="*/ 427590 h 428012"/>
                <a:gd name="connsiteX1" fmla="*/ 78592 w 90603"/>
                <a:gd name="connsiteY1" fmla="*/ 268046 h 428012"/>
                <a:gd name="connsiteX2" fmla="*/ 85735 w 90603"/>
                <a:gd name="connsiteY2" fmla="*/ 122790 h 428012"/>
                <a:gd name="connsiteX3" fmla="*/ 21442 w 90603"/>
                <a:gd name="connsiteY3" fmla="*/ 10872 h 428012"/>
                <a:gd name="connsiteX4" fmla="*/ 10 w 90603"/>
                <a:gd name="connsiteY4" fmla="*/ 15634 h 428012"/>
                <a:gd name="connsiteX5" fmla="*/ 19060 w 90603"/>
                <a:gd name="connsiteY5" fmla="*/ 110884 h 428012"/>
                <a:gd name="connsiteX6" fmla="*/ 33348 w 90603"/>
                <a:gd name="connsiteY6" fmla="*/ 218040 h 428012"/>
                <a:gd name="connsiteX7" fmla="*/ 19060 w 90603"/>
                <a:gd name="connsiteY7" fmla="*/ 427590 h 428012"/>
                <a:gd name="connsiteX0" fmla="*/ 19492 w 89806"/>
                <a:gd name="connsiteY0" fmla="*/ 429215 h 429637"/>
                <a:gd name="connsiteX1" fmla="*/ 79024 w 89806"/>
                <a:gd name="connsiteY1" fmla="*/ 269671 h 429637"/>
                <a:gd name="connsiteX2" fmla="*/ 86167 w 89806"/>
                <a:gd name="connsiteY2" fmla="*/ 124415 h 429637"/>
                <a:gd name="connsiteX3" fmla="*/ 38543 w 89806"/>
                <a:gd name="connsiteY3" fmla="*/ 10115 h 429637"/>
                <a:gd name="connsiteX4" fmla="*/ 442 w 89806"/>
                <a:gd name="connsiteY4" fmla="*/ 17259 h 429637"/>
                <a:gd name="connsiteX5" fmla="*/ 19492 w 89806"/>
                <a:gd name="connsiteY5" fmla="*/ 112509 h 429637"/>
                <a:gd name="connsiteX6" fmla="*/ 33780 w 89806"/>
                <a:gd name="connsiteY6" fmla="*/ 219665 h 429637"/>
                <a:gd name="connsiteX7" fmla="*/ 19492 w 89806"/>
                <a:gd name="connsiteY7" fmla="*/ 429215 h 429637"/>
                <a:gd name="connsiteX0" fmla="*/ 19130 w 89444"/>
                <a:gd name="connsiteY0" fmla="*/ 428992 h 429414"/>
                <a:gd name="connsiteX1" fmla="*/ 78662 w 89444"/>
                <a:gd name="connsiteY1" fmla="*/ 269448 h 429414"/>
                <a:gd name="connsiteX2" fmla="*/ 85805 w 89444"/>
                <a:gd name="connsiteY2" fmla="*/ 124192 h 429414"/>
                <a:gd name="connsiteX3" fmla="*/ 38181 w 89444"/>
                <a:gd name="connsiteY3" fmla="*/ 9892 h 429414"/>
                <a:gd name="connsiteX4" fmla="*/ 80 w 89444"/>
                <a:gd name="connsiteY4" fmla="*/ 17036 h 429414"/>
                <a:gd name="connsiteX5" fmla="*/ 28655 w 89444"/>
                <a:gd name="connsiteY5" fmla="*/ 107524 h 429414"/>
                <a:gd name="connsiteX6" fmla="*/ 33418 w 89444"/>
                <a:gd name="connsiteY6" fmla="*/ 219442 h 429414"/>
                <a:gd name="connsiteX7" fmla="*/ 19130 w 89444"/>
                <a:gd name="connsiteY7" fmla="*/ 428992 h 429414"/>
                <a:gd name="connsiteX0" fmla="*/ 4959 w 75273"/>
                <a:gd name="connsiteY0" fmla="*/ 430017 h 430439"/>
                <a:gd name="connsiteX1" fmla="*/ 64491 w 75273"/>
                <a:gd name="connsiteY1" fmla="*/ 270473 h 430439"/>
                <a:gd name="connsiteX2" fmla="*/ 71634 w 75273"/>
                <a:gd name="connsiteY2" fmla="*/ 125217 h 430439"/>
                <a:gd name="connsiteX3" fmla="*/ 24010 w 75273"/>
                <a:gd name="connsiteY3" fmla="*/ 10917 h 430439"/>
                <a:gd name="connsiteX4" fmla="*/ 197 w 75273"/>
                <a:gd name="connsiteY4" fmla="*/ 15680 h 430439"/>
                <a:gd name="connsiteX5" fmla="*/ 14484 w 75273"/>
                <a:gd name="connsiteY5" fmla="*/ 108549 h 430439"/>
                <a:gd name="connsiteX6" fmla="*/ 19247 w 75273"/>
                <a:gd name="connsiteY6" fmla="*/ 220467 h 430439"/>
                <a:gd name="connsiteX7" fmla="*/ 4959 w 75273"/>
                <a:gd name="connsiteY7" fmla="*/ 430017 h 43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73" h="430439">
                  <a:moveTo>
                    <a:pt x="4959" y="430017"/>
                  </a:moveTo>
                  <a:cubicBezTo>
                    <a:pt x="12500" y="438351"/>
                    <a:pt x="53379" y="321273"/>
                    <a:pt x="64491" y="270473"/>
                  </a:cubicBezTo>
                  <a:cubicBezTo>
                    <a:pt x="75604" y="219673"/>
                    <a:pt x="78381" y="168476"/>
                    <a:pt x="71634" y="125217"/>
                  </a:cubicBezTo>
                  <a:cubicBezTo>
                    <a:pt x="64887" y="81958"/>
                    <a:pt x="35916" y="29173"/>
                    <a:pt x="24010" y="10917"/>
                  </a:cubicBezTo>
                  <a:cubicBezTo>
                    <a:pt x="12104" y="-7339"/>
                    <a:pt x="1785" y="-592"/>
                    <a:pt x="197" y="15680"/>
                  </a:cubicBezTo>
                  <a:cubicBezTo>
                    <a:pt x="-1391" y="31952"/>
                    <a:pt x="6943" y="78387"/>
                    <a:pt x="14484" y="108549"/>
                  </a:cubicBezTo>
                  <a:cubicBezTo>
                    <a:pt x="22025" y="138711"/>
                    <a:pt x="20834" y="166889"/>
                    <a:pt x="19247" y="220467"/>
                  </a:cubicBezTo>
                  <a:cubicBezTo>
                    <a:pt x="17660" y="274045"/>
                    <a:pt x="-2582" y="421683"/>
                    <a:pt x="4959" y="4300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90243" y="2328535"/>
              <a:ext cx="89097" cy="434752"/>
            </a:xfrm>
            <a:custGeom>
              <a:avLst/>
              <a:gdLst>
                <a:gd name="connsiteX0" fmla="*/ 88772 w 90474"/>
                <a:gd name="connsiteY0" fmla="*/ 420011 h 421827"/>
                <a:gd name="connsiteX1" fmla="*/ 74484 w 90474"/>
                <a:gd name="connsiteY1" fmla="*/ 222367 h 421827"/>
                <a:gd name="connsiteX2" fmla="*/ 53053 w 90474"/>
                <a:gd name="connsiteY2" fmla="*/ 24723 h 421827"/>
                <a:gd name="connsiteX3" fmla="*/ 14953 w 90474"/>
                <a:gd name="connsiteY3" fmla="*/ 15198 h 421827"/>
                <a:gd name="connsiteX4" fmla="*/ 666 w 90474"/>
                <a:gd name="connsiteY4" fmla="*/ 136642 h 421827"/>
                <a:gd name="connsiteX5" fmla="*/ 34003 w 90474"/>
                <a:gd name="connsiteY5" fmla="*/ 310473 h 421827"/>
                <a:gd name="connsiteX6" fmla="*/ 88772 w 90474"/>
                <a:gd name="connsiteY6" fmla="*/ 420011 h 421827"/>
                <a:gd name="connsiteX0" fmla="*/ 88894 w 90455"/>
                <a:gd name="connsiteY0" fmla="*/ 432253 h 434069"/>
                <a:gd name="connsiteX1" fmla="*/ 74606 w 90455"/>
                <a:gd name="connsiteY1" fmla="*/ 234609 h 434069"/>
                <a:gd name="connsiteX2" fmla="*/ 65081 w 90455"/>
                <a:gd name="connsiteY2" fmla="*/ 17915 h 434069"/>
                <a:gd name="connsiteX3" fmla="*/ 15075 w 90455"/>
                <a:gd name="connsiteY3" fmla="*/ 27440 h 434069"/>
                <a:gd name="connsiteX4" fmla="*/ 788 w 90455"/>
                <a:gd name="connsiteY4" fmla="*/ 148884 h 434069"/>
                <a:gd name="connsiteX5" fmla="*/ 34125 w 90455"/>
                <a:gd name="connsiteY5" fmla="*/ 322715 h 434069"/>
                <a:gd name="connsiteX6" fmla="*/ 88894 w 90455"/>
                <a:gd name="connsiteY6" fmla="*/ 432253 h 434069"/>
                <a:gd name="connsiteX0" fmla="*/ 88894 w 89591"/>
                <a:gd name="connsiteY0" fmla="*/ 429296 h 432713"/>
                <a:gd name="connsiteX1" fmla="*/ 65081 w 89591"/>
                <a:gd name="connsiteY1" fmla="*/ 191170 h 432713"/>
                <a:gd name="connsiteX2" fmla="*/ 65081 w 89591"/>
                <a:gd name="connsiteY2" fmla="*/ 14958 h 432713"/>
                <a:gd name="connsiteX3" fmla="*/ 15075 w 89591"/>
                <a:gd name="connsiteY3" fmla="*/ 24483 h 432713"/>
                <a:gd name="connsiteX4" fmla="*/ 788 w 89591"/>
                <a:gd name="connsiteY4" fmla="*/ 145927 h 432713"/>
                <a:gd name="connsiteX5" fmla="*/ 34125 w 89591"/>
                <a:gd name="connsiteY5" fmla="*/ 319758 h 432713"/>
                <a:gd name="connsiteX6" fmla="*/ 88894 w 89591"/>
                <a:gd name="connsiteY6" fmla="*/ 429296 h 432713"/>
                <a:gd name="connsiteX0" fmla="*/ 88400 w 89097"/>
                <a:gd name="connsiteY0" fmla="*/ 431335 h 434752"/>
                <a:gd name="connsiteX1" fmla="*/ 64587 w 89097"/>
                <a:gd name="connsiteY1" fmla="*/ 193209 h 434752"/>
                <a:gd name="connsiteX2" fmla="*/ 64587 w 89097"/>
                <a:gd name="connsiteY2" fmla="*/ 16997 h 434752"/>
                <a:gd name="connsiteX3" fmla="*/ 31249 w 89097"/>
                <a:gd name="connsiteY3" fmla="*/ 21759 h 434752"/>
                <a:gd name="connsiteX4" fmla="*/ 294 w 89097"/>
                <a:gd name="connsiteY4" fmla="*/ 147966 h 434752"/>
                <a:gd name="connsiteX5" fmla="*/ 33631 w 89097"/>
                <a:gd name="connsiteY5" fmla="*/ 321797 h 434752"/>
                <a:gd name="connsiteX6" fmla="*/ 88400 w 89097"/>
                <a:gd name="connsiteY6" fmla="*/ 431335 h 43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97" h="434752">
                  <a:moveTo>
                    <a:pt x="88400" y="431335"/>
                  </a:moveTo>
                  <a:cubicBezTo>
                    <a:pt x="93559" y="409904"/>
                    <a:pt x="68556" y="262265"/>
                    <a:pt x="64587" y="193209"/>
                  </a:cubicBezTo>
                  <a:cubicBezTo>
                    <a:pt x="60618" y="124153"/>
                    <a:pt x="70143" y="45572"/>
                    <a:pt x="64587" y="16997"/>
                  </a:cubicBezTo>
                  <a:cubicBezTo>
                    <a:pt x="59031" y="-11578"/>
                    <a:pt x="41965" y="-69"/>
                    <a:pt x="31249" y="21759"/>
                  </a:cubicBezTo>
                  <a:cubicBezTo>
                    <a:pt x="20533" y="43587"/>
                    <a:pt x="-2881" y="98754"/>
                    <a:pt x="294" y="147966"/>
                  </a:cubicBezTo>
                  <a:cubicBezTo>
                    <a:pt x="3469" y="197178"/>
                    <a:pt x="20534" y="275363"/>
                    <a:pt x="33631" y="321797"/>
                  </a:cubicBezTo>
                  <a:cubicBezTo>
                    <a:pt x="46728" y="368231"/>
                    <a:pt x="83241" y="452766"/>
                    <a:pt x="88400" y="4313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06242" y="2340089"/>
              <a:ext cx="143836" cy="420234"/>
            </a:xfrm>
            <a:custGeom>
              <a:avLst/>
              <a:gdLst>
                <a:gd name="connsiteX0" fmla="*/ 142981 w 142990"/>
                <a:gd name="connsiteY0" fmla="*/ 412703 h 415538"/>
                <a:gd name="connsiteX1" fmla="*/ 64400 w 142990"/>
                <a:gd name="connsiteY1" fmla="*/ 243634 h 415538"/>
                <a:gd name="connsiteX2" fmla="*/ 50112 w 142990"/>
                <a:gd name="connsiteY2" fmla="*/ 100759 h 415538"/>
                <a:gd name="connsiteX3" fmla="*/ 71543 w 142990"/>
                <a:gd name="connsiteY3" fmla="*/ 746 h 415538"/>
                <a:gd name="connsiteX4" fmla="*/ 12012 w 142990"/>
                <a:gd name="connsiteY4" fmla="*/ 62659 h 415538"/>
                <a:gd name="connsiteX5" fmla="*/ 4868 w 142990"/>
                <a:gd name="connsiteY5" fmla="*/ 198390 h 415538"/>
                <a:gd name="connsiteX6" fmla="*/ 69162 w 142990"/>
                <a:gd name="connsiteY6" fmla="*/ 338884 h 415538"/>
                <a:gd name="connsiteX7" fmla="*/ 142981 w 142990"/>
                <a:gd name="connsiteY7" fmla="*/ 412703 h 415538"/>
                <a:gd name="connsiteX0" fmla="*/ 143827 w 143836"/>
                <a:gd name="connsiteY0" fmla="*/ 417399 h 420234"/>
                <a:gd name="connsiteX1" fmla="*/ 65246 w 143836"/>
                <a:gd name="connsiteY1" fmla="*/ 248330 h 420234"/>
                <a:gd name="connsiteX2" fmla="*/ 50958 w 143836"/>
                <a:gd name="connsiteY2" fmla="*/ 105455 h 420234"/>
                <a:gd name="connsiteX3" fmla="*/ 91439 w 143836"/>
                <a:gd name="connsiteY3" fmla="*/ 680 h 420234"/>
                <a:gd name="connsiteX4" fmla="*/ 12858 w 143836"/>
                <a:gd name="connsiteY4" fmla="*/ 67355 h 420234"/>
                <a:gd name="connsiteX5" fmla="*/ 5714 w 143836"/>
                <a:gd name="connsiteY5" fmla="*/ 203086 h 420234"/>
                <a:gd name="connsiteX6" fmla="*/ 70008 w 143836"/>
                <a:gd name="connsiteY6" fmla="*/ 343580 h 420234"/>
                <a:gd name="connsiteX7" fmla="*/ 143827 w 143836"/>
                <a:gd name="connsiteY7" fmla="*/ 417399 h 42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36" h="420234">
                  <a:moveTo>
                    <a:pt x="143827" y="417399"/>
                  </a:moveTo>
                  <a:cubicBezTo>
                    <a:pt x="143033" y="401524"/>
                    <a:pt x="80724" y="300321"/>
                    <a:pt x="65246" y="248330"/>
                  </a:cubicBezTo>
                  <a:cubicBezTo>
                    <a:pt x="49768" y="196339"/>
                    <a:pt x="46593" y="146730"/>
                    <a:pt x="50958" y="105455"/>
                  </a:cubicBezTo>
                  <a:cubicBezTo>
                    <a:pt x="55323" y="64180"/>
                    <a:pt x="97789" y="7030"/>
                    <a:pt x="91439" y="680"/>
                  </a:cubicBezTo>
                  <a:cubicBezTo>
                    <a:pt x="85089" y="-5670"/>
                    <a:pt x="27145" y="33621"/>
                    <a:pt x="12858" y="67355"/>
                  </a:cubicBezTo>
                  <a:cubicBezTo>
                    <a:pt x="-1429" y="101089"/>
                    <a:pt x="-3811" y="157048"/>
                    <a:pt x="5714" y="203086"/>
                  </a:cubicBezTo>
                  <a:cubicBezTo>
                    <a:pt x="15239" y="249123"/>
                    <a:pt x="46196" y="308258"/>
                    <a:pt x="70008" y="343580"/>
                  </a:cubicBezTo>
                  <a:cubicBezTo>
                    <a:pt x="93820" y="378902"/>
                    <a:pt x="144621" y="433274"/>
                    <a:pt x="143827" y="41739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52779" y="2353057"/>
              <a:ext cx="166214" cy="405977"/>
            </a:xfrm>
            <a:custGeom>
              <a:avLst/>
              <a:gdLst/>
              <a:ahLst/>
              <a:cxnLst/>
              <a:rect l="l" t="t" r="r" b="b"/>
              <a:pathLst>
                <a:path w="166214" h="405977">
                  <a:moveTo>
                    <a:pt x="89891" y="0"/>
                  </a:moveTo>
                  <a:cubicBezTo>
                    <a:pt x="80301" y="5244"/>
                    <a:pt x="65986" y="13242"/>
                    <a:pt x="59178" y="25208"/>
                  </a:cubicBezTo>
                  <a:cubicBezTo>
                    <a:pt x="46081" y="48227"/>
                    <a:pt x="15521" y="87518"/>
                    <a:pt x="16315" y="129983"/>
                  </a:cubicBezTo>
                  <a:cubicBezTo>
                    <a:pt x="17109" y="172448"/>
                    <a:pt x="38937" y="233963"/>
                    <a:pt x="63940" y="280001"/>
                  </a:cubicBezTo>
                  <a:cubicBezTo>
                    <a:pt x="88868" y="325900"/>
                    <a:pt x="165869" y="380084"/>
                    <a:pt x="166214" y="405977"/>
                  </a:cubicBezTo>
                  <a:cubicBezTo>
                    <a:pt x="127133" y="376356"/>
                    <a:pt x="76035" y="320046"/>
                    <a:pt x="50114" y="275403"/>
                  </a:cubicBezTo>
                  <a:cubicBezTo>
                    <a:pt x="19719" y="223055"/>
                    <a:pt x="-7722" y="169440"/>
                    <a:pt x="1988" y="105694"/>
                  </a:cubicBezTo>
                  <a:cubicBezTo>
                    <a:pt x="9756" y="54695"/>
                    <a:pt x="45897" y="22340"/>
                    <a:pt x="898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53939" y="2316265"/>
              <a:ext cx="256594" cy="32986"/>
            </a:xfrm>
            <a:custGeom>
              <a:avLst/>
              <a:gdLst/>
              <a:ahLst/>
              <a:cxnLst/>
              <a:rect l="l" t="t" r="r" b="b"/>
              <a:pathLst>
                <a:path w="256594" h="32986">
                  <a:moveTo>
                    <a:pt x="166953" y="604"/>
                  </a:moveTo>
                  <a:cubicBezTo>
                    <a:pt x="198926" y="2381"/>
                    <a:pt x="230643" y="8222"/>
                    <a:pt x="256594" y="20892"/>
                  </a:cubicBezTo>
                  <a:cubicBezTo>
                    <a:pt x="226464" y="27484"/>
                    <a:pt x="165631" y="31949"/>
                    <a:pt x="123602" y="32802"/>
                  </a:cubicBezTo>
                  <a:cubicBezTo>
                    <a:pt x="90576" y="33473"/>
                    <a:pt x="38399" y="32325"/>
                    <a:pt x="0" y="29179"/>
                  </a:cubicBezTo>
                  <a:cubicBezTo>
                    <a:pt x="6774" y="25167"/>
                    <a:pt x="14010" y="22057"/>
                    <a:pt x="21307" y="19127"/>
                  </a:cubicBezTo>
                  <a:cubicBezTo>
                    <a:pt x="50225" y="7518"/>
                    <a:pt x="109011" y="-2615"/>
                    <a:pt x="166953" y="60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00"/>
                </a:gs>
                <a:gs pos="0">
                  <a:srgbClr val="FFFF99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54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45306" y="2771775"/>
              <a:ext cx="85725" cy="38100"/>
            </a:xfrm>
            <a:custGeom>
              <a:avLst/>
              <a:gdLst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69057 w 85725"/>
                <a:gd name="connsiteY2" fmla="*/ 30956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78582 w 85725"/>
                <a:gd name="connsiteY2" fmla="*/ 38100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38100">
                  <a:moveTo>
                    <a:pt x="0" y="2381"/>
                  </a:moveTo>
                  <a:lnTo>
                    <a:pt x="16669" y="38100"/>
                  </a:lnTo>
                  <a:lnTo>
                    <a:pt x="78582" y="38100"/>
                  </a:lnTo>
                  <a:lnTo>
                    <a:pt x="85725" y="0"/>
                  </a:lnTo>
                  <a:lnTo>
                    <a:pt x="0" y="23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accent6"/>
                </a:gs>
                <a:gs pos="53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127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66496" y="2842018"/>
              <a:ext cx="48203" cy="22860"/>
            </a:xfrm>
            <a:custGeom>
              <a:avLst/>
              <a:gdLst>
                <a:gd name="connsiteX0" fmla="*/ 2381 w 230981"/>
                <a:gd name="connsiteY0" fmla="*/ 14288 h 109538"/>
                <a:gd name="connsiteX1" fmla="*/ 0 w 230981"/>
                <a:gd name="connsiteY1" fmla="*/ 104775 h 109538"/>
                <a:gd name="connsiteX2" fmla="*/ 116681 w 230981"/>
                <a:gd name="connsiteY2" fmla="*/ 109538 h 109538"/>
                <a:gd name="connsiteX3" fmla="*/ 230981 w 230981"/>
                <a:gd name="connsiteY3" fmla="*/ 95250 h 109538"/>
                <a:gd name="connsiteX4" fmla="*/ 211931 w 230981"/>
                <a:gd name="connsiteY4" fmla="*/ 0 h 109538"/>
                <a:gd name="connsiteX5" fmla="*/ 109538 w 230981"/>
                <a:gd name="connsiteY5" fmla="*/ 11907 h 109538"/>
                <a:gd name="connsiteX6" fmla="*/ 2381 w 230981"/>
                <a:gd name="connsiteY6" fmla="*/ 1428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81" h="109538">
                  <a:moveTo>
                    <a:pt x="2381" y="14288"/>
                  </a:moveTo>
                  <a:cubicBezTo>
                    <a:pt x="1587" y="44450"/>
                    <a:pt x="794" y="74613"/>
                    <a:pt x="0" y="104775"/>
                  </a:cubicBezTo>
                  <a:lnTo>
                    <a:pt x="116681" y="109538"/>
                  </a:lnTo>
                  <a:lnTo>
                    <a:pt x="230981" y="95250"/>
                  </a:lnTo>
                  <a:lnTo>
                    <a:pt x="211931" y="0"/>
                  </a:lnTo>
                  <a:lnTo>
                    <a:pt x="109538" y="11907"/>
                  </a:lnTo>
                  <a:lnTo>
                    <a:pt x="2381" y="14288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00000"/>
                </a:gs>
                <a:gs pos="60000">
                  <a:srgbClr val="800000"/>
                </a:gs>
                <a:gs pos="42000">
                  <a:schemeClr val="accent6"/>
                </a:gs>
                <a:gs pos="0">
                  <a:srgbClr val="FFC000"/>
                </a:gs>
              </a:gsLst>
              <a:lin ang="105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458043" y="792507"/>
            <a:ext cx="455098" cy="548613"/>
            <a:chOff x="352779" y="2316265"/>
            <a:chExt cx="455098" cy="548613"/>
          </a:xfrm>
        </p:grpSpPr>
        <p:sp>
          <p:nvSpPr>
            <p:cNvPr id="152" name="Freeform 151"/>
            <p:cNvSpPr/>
            <p:nvPr/>
          </p:nvSpPr>
          <p:spPr>
            <a:xfrm>
              <a:off x="355160" y="2316265"/>
              <a:ext cx="452717" cy="454797"/>
            </a:xfrm>
            <a:custGeom>
              <a:avLst/>
              <a:gdLst>
                <a:gd name="connsiteX0" fmla="*/ 185179 w 449237"/>
                <a:gd name="connsiteY0" fmla="*/ 455226 h 466015"/>
                <a:gd name="connsiteX1" fmla="*/ 50932 w 449237"/>
                <a:gd name="connsiteY1" fmla="*/ 310847 h 466015"/>
                <a:gd name="connsiteX2" fmla="*/ 2806 w 449237"/>
                <a:gd name="connsiteY2" fmla="*/ 141138 h 466015"/>
                <a:gd name="connsiteX3" fmla="*/ 124388 w 449237"/>
                <a:gd name="connsiteY3" fmla="*/ 19556 h 466015"/>
                <a:gd name="connsiteX4" fmla="*/ 243438 w 449237"/>
                <a:gd name="connsiteY4" fmla="*/ 4358 h 466015"/>
                <a:gd name="connsiteX5" fmla="*/ 410613 w 449237"/>
                <a:gd name="connsiteY5" fmla="*/ 62616 h 466015"/>
                <a:gd name="connsiteX6" fmla="*/ 446075 w 449237"/>
                <a:gd name="connsiteY6" fmla="*/ 217127 h 466015"/>
                <a:gd name="connsiteX7" fmla="*/ 354888 w 449237"/>
                <a:gd name="connsiteY7" fmla="*/ 361506 h 466015"/>
                <a:gd name="connsiteX8" fmla="*/ 283965 w 449237"/>
                <a:gd name="connsiteY8" fmla="*/ 452693 h 466015"/>
                <a:gd name="connsiteX9" fmla="*/ 268767 w 449237"/>
                <a:gd name="connsiteY9" fmla="*/ 455226 h 466015"/>
                <a:gd name="connsiteX10" fmla="*/ 185179 w 449237"/>
                <a:gd name="connsiteY10" fmla="*/ 455226 h 46601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55226"/>
                <a:gd name="connsiteX1" fmla="*/ 50932 w 449237"/>
                <a:gd name="connsiteY1" fmla="*/ 310847 h 455226"/>
                <a:gd name="connsiteX2" fmla="*/ 2806 w 449237"/>
                <a:gd name="connsiteY2" fmla="*/ 141138 h 455226"/>
                <a:gd name="connsiteX3" fmla="*/ 124388 w 449237"/>
                <a:gd name="connsiteY3" fmla="*/ 19556 h 455226"/>
                <a:gd name="connsiteX4" fmla="*/ 243438 w 449237"/>
                <a:gd name="connsiteY4" fmla="*/ 4358 h 455226"/>
                <a:gd name="connsiteX5" fmla="*/ 410613 w 449237"/>
                <a:gd name="connsiteY5" fmla="*/ 62616 h 455226"/>
                <a:gd name="connsiteX6" fmla="*/ 446075 w 449237"/>
                <a:gd name="connsiteY6" fmla="*/ 217127 h 455226"/>
                <a:gd name="connsiteX7" fmla="*/ 354888 w 449237"/>
                <a:gd name="connsiteY7" fmla="*/ 361506 h 455226"/>
                <a:gd name="connsiteX8" fmla="*/ 283965 w 449237"/>
                <a:gd name="connsiteY8" fmla="*/ 452693 h 455226"/>
                <a:gd name="connsiteX9" fmla="*/ 185179 w 449237"/>
                <a:gd name="connsiteY9" fmla="*/ 455226 h 455226"/>
                <a:gd name="connsiteX0" fmla="*/ 184361 w 448419"/>
                <a:gd name="connsiteY0" fmla="*/ 455226 h 455226"/>
                <a:gd name="connsiteX1" fmla="*/ 50114 w 448419"/>
                <a:gd name="connsiteY1" fmla="*/ 310847 h 455226"/>
                <a:gd name="connsiteX2" fmla="*/ 1988 w 448419"/>
                <a:gd name="connsiteY2" fmla="*/ 141138 h 455226"/>
                <a:gd name="connsiteX3" fmla="*/ 123570 w 448419"/>
                <a:gd name="connsiteY3" fmla="*/ 19556 h 455226"/>
                <a:gd name="connsiteX4" fmla="*/ 242620 w 448419"/>
                <a:gd name="connsiteY4" fmla="*/ 4358 h 455226"/>
                <a:gd name="connsiteX5" fmla="*/ 409795 w 448419"/>
                <a:gd name="connsiteY5" fmla="*/ 62616 h 455226"/>
                <a:gd name="connsiteX6" fmla="*/ 445257 w 448419"/>
                <a:gd name="connsiteY6" fmla="*/ 217127 h 455226"/>
                <a:gd name="connsiteX7" fmla="*/ 354070 w 448419"/>
                <a:gd name="connsiteY7" fmla="*/ 361506 h 455226"/>
                <a:gd name="connsiteX8" fmla="*/ 283147 w 448419"/>
                <a:gd name="connsiteY8" fmla="*/ 452693 h 455226"/>
                <a:gd name="connsiteX9" fmla="*/ 184361 w 448419"/>
                <a:gd name="connsiteY9" fmla="*/ 455226 h 455226"/>
                <a:gd name="connsiteX0" fmla="*/ 184361 w 452256"/>
                <a:gd name="connsiteY0" fmla="*/ 439382 h 439382"/>
                <a:gd name="connsiteX1" fmla="*/ 50114 w 452256"/>
                <a:gd name="connsiteY1" fmla="*/ 295003 h 439382"/>
                <a:gd name="connsiteX2" fmla="*/ 1988 w 452256"/>
                <a:gd name="connsiteY2" fmla="*/ 125294 h 439382"/>
                <a:gd name="connsiteX3" fmla="*/ 123570 w 452256"/>
                <a:gd name="connsiteY3" fmla="*/ 3712 h 439382"/>
                <a:gd name="connsiteX4" fmla="*/ 409795 w 452256"/>
                <a:gd name="connsiteY4" fmla="*/ 46772 h 439382"/>
                <a:gd name="connsiteX5" fmla="*/ 445257 w 452256"/>
                <a:gd name="connsiteY5" fmla="*/ 201283 h 439382"/>
                <a:gd name="connsiteX6" fmla="*/ 354070 w 452256"/>
                <a:gd name="connsiteY6" fmla="*/ 345662 h 439382"/>
                <a:gd name="connsiteX7" fmla="*/ 283147 w 452256"/>
                <a:gd name="connsiteY7" fmla="*/ 436849 h 439382"/>
                <a:gd name="connsiteX8" fmla="*/ 184361 w 452256"/>
                <a:gd name="connsiteY8" fmla="*/ 439382 h 439382"/>
                <a:gd name="connsiteX0" fmla="*/ 184361 w 451598"/>
                <a:gd name="connsiteY0" fmla="*/ 450638 h 450638"/>
                <a:gd name="connsiteX1" fmla="*/ 50114 w 451598"/>
                <a:gd name="connsiteY1" fmla="*/ 306259 h 450638"/>
                <a:gd name="connsiteX2" fmla="*/ 1988 w 451598"/>
                <a:gd name="connsiteY2" fmla="*/ 136550 h 450638"/>
                <a:gd name="connsiteX3" fmla="*/ 123570 w 451598"/>
                <a:gd name="connsiteY3" fmla="*/ 14968 h 450638"/>
                <a:gd name="connsiteX4" fmla="*/ 409795 w 451598"/>
                <a:gd name="connsiteY4" fmla="*/ 58028 h 450638"/>
                <a:gd name="connsiteX5" fmla="*/ 445257 w 451598"/>
                <a:gd name="connsiteY5" fmla="*/ 212539 h 450638"/>
                <a:gd name="connsiteX6" fmla="*/ 354070 w 451598"/>
                <a:gd name="connsiteY6" fmla="*/ 356918 h 450638"/>
                <a:gd name="connsiteX7" fmla="*/ 283147 w 451598"/>
                <a:gd name="connsiteY7" fmla="*/ 448105 h 450638"/>
                <a:gd name="connsiteX8" fmla="*/ 184361 w 451598"/>
                <a:gd name="connsiteY8" fmla="*/ 450638 h 450638"/>
                <a:gd name="connsiteX0" fmla="*/ 184361 w 451598"/>
                <a:gd name="connsiteY0" fmla="*/ 454797 h 454797"/>
                <a:gd name="connsiteX1" fmla="*/ 50114 w 451598"/>
                <a:gd name="connsiteY1" fmla="*/ 310418 h 454797"/>
                <a:gd name="connsiteX2" fmla="*/ 1988 w 451598"/>
                <a:gd name="connsiteY2" fmla="*/ 140709 h 454797"/>
                <a:gd name="connsiteX3" fmla="*/ 123570 w 451598"/>
                <a:gd name="connsiteY3" fmla="*/ 19127 h 454797"/>
                <a:gd name="connsiteX4" fmla="*/ 409795 w 451598"/>
                <a:gd name="connsiteY4" fmla="*/ 62187 h 454797"/>
                <a:gd name="connsiteX5" fmla="*/ 445257 w 451598"/>
                <a:gd name="connsiteY5" fmla="*/ 216698 h 454797"/>
                <a:gd name="connsiteX6" fmla="*/ 354070 w 451598"/>
                <a:gd name="connsiteY6" fmla="*/ 361077 h 454797"/>
                <a:gd name="connsiteX7" fmla="*/ 283147 w 451598"/>
                <a:gd name="connsiteY7" fmla="*/ 452264 h 454797"/>
                <a:gd name="connsiteX8" fmla="*/ 184361 w 451598"/>
                <a:gd name="connsiteY8" fmla="*/ 454797 h 454797"/>
                <a:gd name="connsiteX0" fmla="*/ 184361 w 457206"/>
                <a:gd name="connsiteY0" fmla="*/ 454797 h 454797"/>
                <a:gd name="connsiteX1" fmla="*/ 50114 w 457206"/>
                <a:gd name="connsiteY1" fmla="*/ 310418 h 454797"/>
                <a:gd name="connsiteX2" fmla="*/ 1988 w 457206"/>
                <a:gd name="connsiteY2" fmla="*/ 140709 h 454797"/>
                <a:gd name="connsiteX3" fmla="*/ 123570 w 457206"/>
                <a:gd name="connsiteY3" fmla="*/ 19127 h 454797"/>
                <a:gd name="connsiteX4" fmla="*/ 409795 w 457206"/>
                <a:gd name="connsiteY4" fmla="*/ 62187 h 454797"/>
                <a:gd name="connsiteX5" fmla="*/ 445257 w 457206"/>
                <a:gd name="connsiteY5" fmla="*/ 216698 h 454797"/>
                <a:gd name="connsiteX6" fmla="*/ 354070 w 457206"/>
                <a:gd name="connsiteY6" fmla="*/ 361077 h 454797"/>
                <a:gd name="connsiteX7" fmla="*/ 283147 w 457206"/>
                <a:gd name="connsiteY7" fmla="*/ 452264 h 454797"/>
                <a:gd name="connsiteX8" fmla="*/ 184361 w 457206"/>
                <a:gd name="connsiteY8" fmla="*/ 454797 h 454797"/>
                <a:gd name="connsiteX0" fmla="*/ 184361 w 452717"/>
                <a:gd name="connsiteY0" fmla="*/ 454797 h 454797"/>
                <a:gd name="connsiteX1" fmla="*/ 50114 w 452717"/>
                <a:gd name="connsiteY1" fmla="*/ 310418 h 454797"/>
                <a:gd name="connsiteX2" fmla="*/ 1988 w 452717"/>
                <a:gd name="connsiteY2" fmla="*/ 140709 h 454797"/>
                <a:gd name="connsiteX3" fmla="*/ 123570 w 452717"/>
                <a:gd name="connsiteY3" fmla="*/ 19127 h 454797"/>
                <a:gd name="connsiteX4" fmla="*/ 409795 w 452717"/>
                <a:gd name="connsiteY4" fmla="*/ 62187 h 454797"/>
                <a:gd name="connsiteX5" fmla="*/ 445257 w 452717"/>
                <a:gd name="connsiteY5" fmla="*/ 216698 h 454797"/>
                <a:gd name="connsiteX6" fmla="*/ 354070 w 452717"/>
                <a:gd name="connsiteY6" fmla="*/ 361077 h 454797"/>
                <a:gd name="connsiteX7" fmla="*/ 283147 w 452717"/>
                <a:gd name="connsiteY7" fmla="*/ 452264 h 454797"/>
                <a:gd name="connsiteX8" fmla="*/ 184361 w 452717"/>
                <a:gd name="connsiteY8" fmla="*/ 454797 h 4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717" h="454797">
                  <a:moveTo>
                    <a:pt x="184361" y="454797"/>
                  </a:moveTo>
                  <a:cubicBezTo>
                    <a:pt x="145522" y="431156"/>
                    <a:pt x="80509" y="362766"/>
                    <a:pt x="50114" y="310418"/>
                  </a:cubicBezTo>
                  <a:cubicBezTo>
                    <a:pt x="19719" y="258070"/>
                    <a:pt x="-7722" y="204455"/>
                    <a:pt x="1988" y="140709"/>
                  </a:cubicBezTo>
                  <a:cubicBezTo>
                    <a:pt x="11698" y="76963"/>
                    <a:pt x="65734" y="42346"/>
                    <a:pt x="123570" y="19127"/>
                  </a:cubicBezTo>
                  <a:cubicBezTo>
                    <a:pt x="181406" y="-4092"/>
                    <a:pt x="358714" y="-21401"/>
                    <a:pt x="409795" y="62187"/>
                  </a:cubicBezTo>
                  <a:cubicBezTo>
                    <a:pt x="460876" y="145775"/>
                    <a:pt x="457077" y="166883"/>
                    <a:pt x="445257" y="216698"/>
                  </a:cubicBezTo>
                  <a:cubicBezTo>
                    <a:pt x="433437" y="266513"/>
                    <a:pt x="381088" y="321816"/>
                    <a:pt x="354070" y="361077"/>
                  </a:cubicBezTo>
                  <a:cubicBezTo>
                    <a:pt x="327052" y="400338"/>
                    <a:pt x="297501" y="436644"/>
                    <a:pt x="283147" y="452264"/>
                  </a:cubicBezTo>
                  <a:cubicBezTo>
                    <a:pt x="254862" y="450154"/>
                    <a:pt x="228266" y="453109"/>
                    <a:pt x="184361" y="454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631029" y="2330334"/>
              <a:ext cx="144401" cy="429575"/>
            </a:xfrm>
            <a:custGeom>
              <a:avLst/>
              <a:gdLst>
                <a:gd name="connsiteX0" fmla="*/ 14645 w 158570"/>
                <a:gd name="connsiteY0" fmla="*/ 425485 h 425485"/>
                <a:gd name="connsiteX1" fmla="*/ 119420 w 158570"/>
                <a:gd name="connsiteY1" fmla="*/ 263560 h 425485"/>
                <a:gd name="connsiteX2" fmla="*/ 157520 w 158570"/>
                <a:gd name="connsiteY2" fmla="*/ 146879 h 425485"/>
                <a:gd name="connsiteX3" fmla="*/ 83701 w 158570"/>
                <a:gd name="connsiteY3" fmla="*/ 13529 h 425485"/>
                <a:gd name="connsiteX4" fmla="*/ 357 w 158570"/>
                <a:gd name="connsiteY4" fmla="*/ 6385 h 425485"/>
                <a:gd name="connsiteX5" fmla="*/ 55126 w 158570"/>
                <a:gd name="connsiteY5" fmla="*/ 30197 h 425485"/>
                <a:gd name="connsiteX6" fmla="*/ 93226 w 158570"/>
                <a:gd name="connsiteY6" fmla="*/ 84966 h 425485"/>
                <a:gd name="connsiteX7" fmla="*/ 114657 w 158570"/>
                <a:gd name="connsiteY7" fmla="*/ 173072 h 425485"/>
                <a:gd name="connsiteX8" fmla="*/ 81320 w 158570"/>
                <a:gd name="connsiteY8" fmla="*/ 263560 h 425485"/>
                <a:gd name="connsiteX9" fmla="*/ 14645 w 158570"/>
                <a:gd name="connsiteY9" fmla="*/ 425485 h 425485"/>
                <a:gd name="connsiteX0" fmla="*/ 14674 w 158599"/>
                <a:gd name="connsiteY0" fmla="*/ 425485 h 425485"/>
                <a:gd name="connsiteX1" fmla="*/ 119449 w 158599"/>
                <a:gd name="connsiteY1" fmla="*/ 263560 h 425485"/>
                <a:gd name="connsiteX2" fmla="*/ 157549 w 158599"/>
                <a:gd name="connsiteY2" fmla="*/ 146879 h 425485"/>
                <a:gd name="connsiteX3" fmla="*/ 83730 w 158599"/>
                <a:gd name="connsiteY3" fmla="*/ 13529 h 425485"/>
                <a:gd name="connsiteX4" fmla="*/ 386 w 158599"/>
                <a:gd name="connsiteY4" fmla="*/ 6385 h 425485"/>
                <a:gd name="connsiteX5" fmla="*/ 55155 w 158599"/>
                <a:gd name="connsiteY5" fmla="*/ 30197 h 425485"/>
                <a:gd name="connsiteX6" fmla="*/ 114686 w 158599"/>
                <a:gd name="connsiteY6" fmla="*/ 173072 h 425485"/>
                <a:gd name="connsiteX7" fmla="*/ 81349 w 158599"/>
                <a:gd name="connsiteY7" fmla="*/ 263560 h 425485"/>
                <a:gd name="connsiteX8" fmla="*/ 14674 w 158599"/>
                <a:gd name="connsiteY8" fmla="*/ 425485 h 425485"/>
                <a:gd name="connsiteX0" fmla="*/ 14659 w 158584"/>
                <a:gd name="connsiteY0" fmla="*/ 425485 h 425485"/>
                <a:gd name="connsiteX1" fmla="*/ 119434 w 158584"/>
                <a:gd name="connsiteY1" fmla="*/ 263560 h 425485"/>
                <a:gd name="connsiteX2" fmla="*/ 157534 w 158584"/>
                <a:gd name="connsiteY2" fmla="*/ 146879 h 425485"/>
                <a:gd name="connsiteX3" fmla="*/ 83715 w 158584"/>
                <a:gd name="connsiteY3" fmla="*/ 13529 h 425485"/>
                <a:gd name="connsiteX4" fmla="*/ 371 w 158584"/>
                <a:gd name="connsiteY4" fmla="*/ 6385 h 425485"/>
                <a:gd name="connsiteX5" fmla="*/ 55140 w 158584"/>
                <a:gd name="connsiteY5" fmla="*/ 30197 h 425485"/>
                <a:gd name="connsiteX6" fmla="*/ 102765 w 158584"/>
                <a:gd name="connsiteY6" fmla="*/ 151641 h 425485"/>
                <a:gd name="connsiteX7" fmla="*/ 81334 w 158584"/>
                <a:gd name="connsiteY7" fmla="*/ 263560 h 425485"/>
                <a:gd name="connsiteX8" fmla="*/ 14659 w 158584"/>
                <a:gd name="connsiteY8" fmla="*/ 425485 h 425485"/>
                <a:gd name="connsiteX0" fmla="*/ 14659 w 158584"/>
                <a:gd name="connsiteY0" fmla="*/ 425485 h 425525"/>
                <a:gd name="connsiteX1" fmla="*/ 119434 w 158584"/>
                <a:gd name="connsiteY1" fmla="*/ 277847 h 425525"/>
                <a:gd name="connsiteX2" fmla="*/ 157534 w 158584"/>
                <a:gd name="connsiteY2" fmla="*/ 146879 h 425525"/>
                <a:gd name="connsiteX3" fmla="*/ 83715 w 158584"/>
                <a:gd name="connsiteY3" fmla="*/ 13529 h 425525"/>
                <a:gd name="connsiteX4" fmla="*/ 371 w 158584"/>
                <a:gd name="connsiteY4" fmla="*/ 6385 h 425525"/>
                <a:gd name="connsiteX5" fmla="*/ 55140 w 158584"/>
                <a:gd name="connsiteY5" fmla="*/ 30197 h 425525"/>
                <a:gd name="connsiteX6" fmla="*/ 102765 w 158584"/>
                <a:gd name="connsiteY6" fmla="*/ 151641 h 425525"/>
                <a:gd name="connsiteX7" fmla="*/ 81334 w 158584"/>
                <a:gd name="connsiteY7" fmla="*/ 263560 h 425525"/>
                <a:gd name="connsiteX8" fmla="*/ 14659 w 158584"/>
                <a:gd name="connsiteY8" fmla="*/ 425485 h 425525"/>
                <a:gd name="connsiteX0" fmla="*/ 31241 w 175166"/>
                <a:gd name="connsiteY0" fmla="*/ 434865 h 434905"/>
                <a:gd name="connsiteX1" fmla="*/ 136016 w 175166"/>
                <a:gd name="connsiteY1" fmla="*/ 287227 h 434905"/>
                <a:gd name="connsiteX2" fmla="*/ 174116 w 175166"/>
                <a:gd name="connsiteY2" fmla="*/ 156259 h 434905"/>
                <a:gd name="connsiteX3" fmla="*/ 100297 w 175166"/>
                <a:gd name="connsiteY3" fmla="*/ 22909 h 434905"/>
                <a:gd name="connsiteX4" fmla="*/ 284 w 175166"/>
                <a:gd name="connsiteY4" fmla="*/ 1478 h 434905"/>
                <a:gd name="connsiteX5" fmla="*/ 71722 w 175166"/>
                <a:gd name="connsiteY5" fmla="*/ 39577 h 434905"/>
                <a:gd name="connsiteX6" fmla="*/ 119347 w 175166"/>
                <a:gd name="connsiteY6" fmla="*/ 161021 h 434905"/>
                <a:gd name="connsiteX7" fmla="*/ 97916 w 175166"/>
                <a:gd name="connsiteY7" fmla="*/ 272940 h 434905"/>
                <a:gd name="connsiteX8" fmla="*/ 31241 w 175166"/>
                <a:gd name="connsiteY8" fmla="*/ 434865 h 434905"/>
                <a:gd name="connsiteX0" fmla="*/ 482 w 144407"/>
                <a:gd name="connsiteY0" fmla="*/ 429535 h 429575"/>
                <a:gd name="connsiteX1" fmla="*/ 105257 w 144407"/>
                <a:gd name="connsiteY1" fmla="*/ 281897 h 429575"/>
                <a:gd name="connsiteX2" fmla="*/ 143357 w 144407"/>
                <a:gd name="connsiteY2" fmla="*/ 150929 h 429575"/>
                <a:gd name="connsiteX3" fmla="*/ 69538 w 144407"/>
                <a:gd name="connsiteY3" fmla="*/ 17579 h 429575"/>
                <a:gd name="connsiteX4" fmla="*/ 2862 w 144407"/>
                <a:gd name="connsiteY4" fmla="*/ 3291 h 429575"/>
                <a:gd name="connsiteX5" fmla="*/ 40963 w 144407"/>
                <a:gd name="connsiteY5" fmla="*/ 34247 h 429575"/>
                <a:gd name="connsiteX6" fmla="*/ 88588 w 144407"/>
                <a:gd name="connsiteY6" fmla="*/ 155691 h 429575"/>
                <a:gd name="connsiteX7" fmla="*/ 67157 w 144407"/>
                <a:gd name="connsiteY7" fmla="*/ 267610 h 429575"/>
                <a:gd name="connsiteX8" fmla="*/ 482 w 144407"/>
                <a:gd name="connsiteY8" fmla="*/ 429535 h 429575"/>
                <a:gd name="connsiteX0" fmla="*/ 476 w 144401"/>
                <a:gd name="connsiteY0" fmla="*/ 429535 h 429575"/>
                <a:gd name="connsiteX1" fmla="*/ 105251 w 144401"/>
                <a:gd name="connsiteY1" fmla="*/ 281897 h 429575"/>
                <a:gd name="connsiteX2" fmla="*/ 143351 w 144401"/>
                <a:gd name="connsiteY2" fmla="*/ 150929 h 429575"/>
                <a:gd name="connsiteX3" fmla="*/ 69532 w 144401"/>
                <a:gd name="connsiteY3" fmla="*/ 17579 h 429575"/>
                <a:gd name="connsiteX4" fmla="*/ 2856 w 144401"/>
                <a:gd name="connsiteY4" fmla="*/ 3291 h 429575"/>
                <a:gd name="connsiteX5" fmla="*/ 40957 w 144401"/>
                <a:gd name="connsiteY5" fmla="*/ 34247 h 429575"/>
                <a:gd name="connsiteX6" fmla="*/ 83819 w 144401"/>
                <a:gd name="connsiteY6" fmla="*/ 150929 h 429575"/>
                <a:gd name="connsiteX7" fmla="*/ 67151 w 144401"/>
                <a:gd name="connsiteY7" fmla="*/ 267610 h 429575"/>
                <a:gd name="connsiteX8" fmla="*/ 476 w 144401"/>
                <a:gd name="connsiteY8" fmla="*/ 429535 h 42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01" h="429575">
                  <a:moveTo>
                    <a:pt x="476" y="429535"/>
                  </a:moveTo>
                  <a:cubicBezTo>
                    <a:pt x="6826" y="431916"/>
                    <a:pt x="81439" y="328331"/>
                    <a:pt x="105251" y="281897"/>
                  </a:cubicBezTo>
                  <a:cubicBezTo>
                    <a:pt x="129063" y="235463"/>
                    <a:pt x="149304" y="194982"/>
                    <a:pt x="143351" y="150929"/>
                  </a:cubicBezTo>
                  <a:cubicBezTo>
                    <a:pt x="137398" y="106876"/>
                    <a:pt x="92948" y="42185"/>
                    <a:pt x="69532" y="17579"/>
                  </a:cubicBezTo>
                  <a:cubicBezTo>
                    <a:pt x="46116" y="-7027"/>
                    <a:pt x="7618" y="513"/>
                    <a:pt x="2856" y="3291"/>
                  </a:cubicBezTo>
                  <a:cubicBezTo>
                    <a:pt x="-1906" y="6069"/>
                    <a:pt x="27463" y="9641"/>
                    <a:pt x="40957" y="34247"/>
                  </a:cubicBezTo>
                  <a:cubicBezTo>
                    <a:pt x="54451" y="58853"/>
                    <a:pt x="79453" y="112035"/>
                    <a:pt x="83819" y="150929"/>
                  </a:cubicBezTo>
                  <a:cubicBezTo>
                    <a:pt x="88185" y="189823"/>
                    <a:pt x="81042" y="221176"/>
                    <a:pt x="67151" y="267610"/>
                  </a:cubicBezTo>
                  <a:cubicBezTo>
                    <a:pt x="53261" y="314044"/>
                    <a:pt x="-5874" y="427154"/>
                    <a:pt x="476" y="4295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97497" y="2325089"/>
              <a:ext cx="75273" cy="430439"/>
            </a:xfrm>
            <a:custGeom>
              <a:avLst/>
              <a:gdLst>
                <a:gd name="connsiteX0" fmla="*/ 30960 w 103445"/>
                <a:gd name="connsiteY0" fmla="*/ 422056 h 422107"/>
                <a:gd name="connsiteX1" fmla="*/ 92873 w 103445"/>
                <a:gd name="connsiteY1" fmla="*/ 231556 h 422107"/>
                <a:gd name="connsiteX2" fmla="*/ 97635 w 103445"/>
                <a:gd name="connsiteY2" fmla="*/ 131544 h 422107"/>
                <a:gd name="connsiteX3" fmla="*/ 33342 w 103445"/>
                <a:gd name="connsiteY3" fmla="*/ 5338 h 422107"/>
                <a:gd name="connsiteX4" fmla="*/ 4 w 103445"/>
                <a:gd name="connsiteY4" fmla="*/ 31531 h 422107"/>
                <a:gd name="connsiteX5" fmla="*/ 30960 w 103445"/>
                <a:gd name="connsiteY5" fmla="*/ 105350 h 422107"/>
                <a:gd name="connsiteX6" fmla="*/ 45248 w 103445"/>
                <a:gd name="connsiteY6" fmla="*/ 212506 h 422107"/>
                <a:gd name="connsiteX7" fmla="*/ 30960 w 103445"/>
                <a:gd name="connsiteY7" fmla="*/ 422056 h 422107"/>
                <a:gd name="connsiteX0" fmla="*/ 30960 w 103446"/>
                <a:gd name="connsiteY0" fmla="*/ 421100 h 421152"/>
                <a:gd name="connsiteX1" fmla="*/ 92873 w 103446"/>
                <a:gd name="connsiteY1" fmla="*/ 230600 h 421152"/>
                <a:gd name="connsiteX2" fmla="*/ 97635 w 103446"/>
                <a:gd name="connsiteY2" fmla="*/ 116300 h 421152"/>
                <a:gd name="connsiteX3" fmla="*/ 33342 w 103446"/>
                <a:gd name="connsiteY3" fmla="*/ 4382 h 421152"/>
                <a:gd name="connsiteX4" fmla="*/ 4 w 103446"/>
                <a:gd name="connsiteY4" fmla="*/ 30575 h 421152"/>
                <a:gd name="connsiteX5" fmla="*/ 30960 w 103446"/>
                <a:gd name="connsiteY5" fmla="*/ 104394 h 421152"/>
                <a:gd name="connsiteX6" fmla="*/ 45248 w 103446"/>
                <a:gd name="connsiteY6" fmla="*/ 211550 h 421152"/>
                <a:gd name="connsiteX7" fmla="*/ 30960 w 103446"/>
                <a:gd name="connsiteY7" fmla="*/ 421100 h 421152"/>
                <a:gd name="connsiteX0" fmla="*/ 30960 w 102503"/>
                <a:gd name="connsiteY0" fmla="*/ 421100 h 421522"/>
                <a:gd name="connsiteX1" fmla="*/ 90492 w 102503"/>
                <a:gd name="connsiteY1" fmla="*/ 261556 h 421522"/>
                <a:gd name="connsiteX2" fmla="*/ 97635 w 102503"/>
                <a:gd name="connsiteY2" fmla="*/ 116300 h 421522"/>
                <a:gd name="connsiteX3" fmla="*/ 33342 w 102503"/>
                <a:gd name="connsiteY3" fmla="*/ 4382 h 421522"/>
                <a:gd name="connsiteX4" fmla="*/ 4 w 102503"/>
                <a:gd name="connsiteY4" fmla="*/ 30575 h 421522"/>
                <a:gd name="connsiteX5" fmla="*/ 30960 w 102503"/>
                <a:gd name="connsiteY5" fmla="*/ 104394 h 421522"/>
                <a:gd name="connsiteX6" fmla="*/ 45248 w 102503"/>
                <a:gd name="connsiteY6" fmla="*/ 211550 h 421522"/>
                <a:gd name="connsiteX7" fmla="*/ 30960 w 102503"/>
                <a:gd name="connsiteY7" fmla="*/ 421100 h 421522"/>
                <a:gd name="connsiteX0" fmla="*/ 19060 w 90603"/>
                <a:gd name="connsiteY0" fmla="*/ 427590 h 428012"/>
                <a:gd name="connsiteX1" fmla="*/ 78592 w 90603"/>
                <a:gd name="connsiteY1" fmla="*/ 268046 h 428012"/>
                <a:gd name="connsiteX2" fmla="*/ 85735 w 90603"/>
                <a:gd name="connsiteY2" fmla="*/ 122790 h 428012"/>
                <a:gd name="connsiteX3" fmla="*/ 21442 w 90603"/>
                <a:gd name="connsiteY3" fmla="*/ 10872 h 428012"/>
                <a:gd name="connsiteX4" fmla="*/ 10 w 90603"/>
                <a:gd name="connsiteY4" fmla="*/ 15634 h 428012"/>
                <a:gd name="connsiteX5" fmla="*/ 19060 w 90603"/>
                <a:gd name="connsiteY5" fmla="*/ 110884 h 428012"/>
                <a:gd name="connsiteX6" fmla="*/ 33348 w 90603"/>
                <a:gd name="connsiteY6" fmla="*/ 218040 h 428012"/>
                <a:gd name="connsiteX7" fmla="*/ 19060 w 90603"/>
                <a:gd name="connsiteY7" fmla="*/ 427590 h 428012"/>
                <a:gd name="connsiteX0" fmla="*/ 19492 w 89806"/>
                <a:gd name="connsiteY0" fmla="*/ 429215 h 429637"/>
                <a:gd name="connsiteX1" fmla="*/ 79024 w 89806"/>
                <a:gd name="connsiteY1" fmla="*/ 269671 h 429637"/>
                <a:gd name="connsiteX2" fmla="*/ 86167 w 89806"/>
                <a:gd name="connsiteY2" fmla="*/ 124415 h 429637"/>
                <a:gd name="connsiteX3" fmla="*/ 38543 w 89806"/>
                <a:gd name="connsiteY3" fmla="*/ 10115 h 429637"/>
                <a:gd name="connsiteX4" fmla="*/ 442 w 89806"/>
                <a:gd name="connsiteY4" fmla="*/ 17259 h 429637"/>
                <a:gd name="connsiteX5" fmla="*/ 19492 w 89806"/>
                <a:gd name="connsiteY5" fmla="*/ 112509 h 429637"/>
                <a:gd name="connsiteX6" fmla="*/ 33780 w 89806"/>
                <a:gd name="connsiteY6" fmla="*/ 219665 h 429637"/>
                <a:gd name="connsiteX7" fmla="*/ 19492 w 89806"/>
                <a:gd name="connsiteY7" fmla="*/ 429215 h 429637"/>
                <a:gd name="connsiteX0" fmla="*/ 19130 w 89444"/>
                <a:gd name="connsiteY0" fmla="*/ 428992 h 429414"/>
                <a:gd name="connsiteX1" fmla="*/ 78662 w 89444"/>
                <a:gd name="connsiteY1" fmla="*/ 269448 h 429414"/>
                <a:gd name="connsiteX2" fmla="*/ 85805 w 89444"/>
                <a:gd name="connsiteY2" fmla="*/ 124192 h 429414"/>
                <a:gd name="connsiteX3" fmla="*/ 38181 w 89444"/>
                <a:gd name="connsiteY3" fmla="*/ 9892 h 429414"/>
                <a:gd name="connsiteX4" fmla="*/ 80 w 89444"/>
                <a:gd name="connsiteY4" fmla="*/ 17036 h 429414"/>
                <a:gd name="connsiteX5" fmla="*/ 28655 w 89444"/>
                <a:gd name="connsiteY5" fmla="*/ 107524 h 429414"/>
                <a:gd name="connsiteX6" fmla="*/ 33418 w 89444"/>
                <a:gd name="connsiteY6" fmla="*/ 219442 h 429414"/>
                <a:gd name="connsiteX7" fmla="*/ 19130 w 89444"/>
                <a:gd name="connsiteY7" fmla="*/ 428992 h 429414"/>
                <a:gd name="connsiteX0" fmla="*/ 4959 w 75273"/>
                <a:gd name="connsiteY0" fmla="*/ 430017 h 430439"/>
                <a:gd name="connsiteX1" fmla="*/ 64491 w 75273"/>
                <a:gd name="connsiteY1" fmla="*/ 270473 h 430439"/>
                <a:gd name="connsiteX2" fmla="*/ 71634 w 75273"/>
                <a:gd name="connsiteY2" fmla="*/ 125217 h 430439"/>
                <a:gd name="connsiteX3" fmla="*/ 24010 w 75273"/>
                <a:gd name="connsiteY3" fmla="*/ 10917 h 430439"/>
                <a:gd name="connsiteX4" fmla="*/ 197 w 75273"/>
                <a:gd name="connsiteY4" fmla="*/ 15680 h 430439"/>
                <a:gd name="connsiteX5" fmla="*/ 14484 w 75273"/>
                <a:gd name="connsiteY5" fmla="*/ 108549 h 430439"/>
                <a:gd name="connsiteX6" fmla="*/ 19247 w 75273"/>
                <a:gd name="connsiteY6" fmla="*/ 220467 h 430439"/>
                <a:gd name="connsiteX7" fmla="*/ 4959 w 75273"/>
                <a:gd name="connsiteY7" fmla="*/ 430017 h 43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73" h="430439">
                  <a:moveTo>
                    <a:pt x="4959" y="430017"/>
                  </a:moveTo>
                  <a:cubicBezTo>
                    <a:pt x="12500" y="438351"/>
                    <a:pt x="53379" y="321273"/>
                    <a:pt x="64491" y="270473"/>
                  </a:cubicBezTo>
                  <a:cubicBezTo>
                    <a:pt x="75604" y="219673"/>
                    <a:pt x="78381" y="168476"/>
                    <a:pt x="71634" y="125217"/>
                  </a:cubicBezTo>
                  <a:cubicBezTo>
                    <a:pt x="64887" y="81958"/>
                    <a:pt x="35916" y="29173"/>
                    <a:pt x="24010" y="10917"/>
                  </a:cubicBezTo>
                  <a:cubicBezTo>
                    <a:pt x="12104" y="-7339"/>
                    <a:pt x="1785" y="-592"/>
                    <a:pt x="197" y="15680"/>
                  </a:cubicBezTo>
                  <a:cubicBezTo>
                    <a:pt x="-1391" y="31952"/>
                    <a:pt x="6943" y="78387"/>
                    <a:pt x="14484" y="108549"/>
                  </a:cubicBezTo>
                  <a:cubicBezTo>
                    <a:pt x="22025" y="138711"/>
                    <a:pt x="20834" y="166889"/>
                    <a:pt x="19247" y="220467"/>
                  </a:cubicBezTo>
                  <a:cubicBezTo>
                    <a:pt x="17660" y="274045"/>
                    <a:pt x="-2582" y="421683"/>
                    <a:pt x="4959" y="4300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90243" y="2328535"/>
              <a:ext cx="89097" cy="434752"/>
            </a:xfrm>
            <a:custGeom>
              <a:avLst/>
              <a:gdLst>
                <a:gd name="connsiteX0" fmla="*/ 88772 w 90474"/>
                <a:gd name="connsiteY0" fmla="*/ 420011 h 421827"/>
                <a:gd name="connsiteX1" fmla="*/ 74484 w 90474"/>
                <a:gd name="connsiteY1" fmla="*/ 222367 h 421827"/>
                <a:gd name="connsiteX2" fmla="*/ 53053 w 90474"/>
                <a:gd name="connsiteY2" fmla="*/ 24723 h 421827"/>
                <a:gd name="connsiteX3" fmla="*/ 14953 w 90474"/>
                <a:gd name="connsiteY3" fmla="*/ 15198 h 421827"/>
                <a:gd name="connsiteX4" fmla="*/ 666 w 90474"/>
                <a:gd name="connsiteY4" fmla="*/ 136642 h 421827"/>
                <a:gd name="connsiteX5" fmla="*/ 34003 w 90474"/>
                <a:gd name="connsiteY5" fmla="*/ 310473 h 421827"/>
                <a:gd name="connsiteX6" fmla="*/ 88772 w 90474"/>
                <a:gd name="connsiteY6" fmla="*/ 420011 h 421827"/>
                <a:gd name="connsiteX0" fmla="*/ 88894 w 90455"/>
                <a:gd name="connsiteY0" fmla="*/ 432253 h 434069"/>
                <a:gd name="connsiteX1" fmla="*/ 74606 w 90455"/>
                <a:gd name="connsiteY1" fmla="*/ 234609 h 434069"/>
                <a:gd name="connsiteX2" fmla="*/ 65081 w 90455"/>
                <a:gd name="connsiteY2" fmla="*/ 17915 h 434069"/>
                <a:gd name="connsiteX3" fmla="*/ 15075 w 90455"/>
                <a:gd name="connsiteY3" fmla="*/ 27440 h 434069"/>
                <a:gd name="connsiteX4" fmla="*/ 788 w 90455"/>
                <a:gd name="connsiteY4" fmla="*/ 148884 h 434069"/>
                <a:gd name="connsiteX5" fmla="*/ 34125 w 90455"/>
                <a:gd name="connsiteY5" fmla="*/ 322715 h 434069"/>
                <a:gd name="connsiteX6" fmla="*/ 88894 w 90455"/>
                <a:gd name="connsiteY6" fmla="*/ 432253 h 434069"/>
                <a:gd name="connsiteX0" fmla="*/ 88894 w 89591"/>
                <a:gd name="connsiteY0" fmla="*/ 429296 h 432713"/>
                <a:gd name="connsiteX1" fmla="*/ 65081 w 89591"/>
                <a:gd name="connsiteY1" fmla="*/ 191170 h 432713"/>
                <a:gd name="connsiteX2" fmla="*/ 65081 w 89591"/>
                <a:gd name="connsiteY2" fmla="*/ 14958 h 432713"/>
                <a:gd name="connsiteX3" fmla="*/ 15075 w 89591"/>
                <a:gd name="connsiteY3" fmla="*/ 24483 h 432713"/>
                <a:gd name="connsiteX4" fmla="*/ 788 w 89591"/>
                <a:gd name="connsiteY4" fmla="*/ 145927 h 432713"/>
                <a:gd name="connsiteX5" fmla="*/ 34125 w 89591"/>
                <a:gd name="connsiteY5" fmla="*/ 319758 h 432713"/>
                <a:gd name="connsiteX6" fmla="*/ 88894 w 89591"/>
                <a:gd name="connsiteY6" fmla="*/ 429296 h 432713"/>
                <a:gd name="connsiteX0" fmla="*/ 88400 w 89097"/>
                <a:gd name="connsiteY0" fmla="*/ 431335 h 434752"/>
                <a:gd name="connsiteX1" fmla="*/ 64587 w 89097"/>
                <a:gd name="connsiteY1" fmla="*/ 193209 h 434752"/>
                <a:gd name="connsiteX2" fmla="*/ 64587 w 89097"/>
                <a:gd name="connsiteY2" fmla="*/ 16997 h 434752"/>
                <a:gd name="connsiteX3" fmla="*/ 31249 w 89097"/>
                <a:gd name="connsiteY3" fmla="*/ 21759 h 434752"/>
                <a:gd name="connsiteX4" fmla="*/ 294 w 89097"/>
                <a:gd name="connsiteY4" fmla="*/ 147966 h 434752"/>
                <a:gd name="connsiteX5" fmla="*/ 33631 w 89097"/>
                <a:gd name="connsiteY5" fmla="*/ 321797 h 434752"/>
                <a:gd name="connsiteX6" fmla="*/ 88400 w 89097"/>
                <a:gd name="connsiteY6" fmla="*/ 431335 h 43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97" h="434752">
                  <a:moveTo>
                    <a:pt x="88400" y="431335"/>
                  </a:moveTo>
                  <a:cubicBezTo>
                    <a:pt x="93559" y="409904"/>
                    <a:pt x="68556" y="262265"/>
                    <a:pt x="64587" y="193209"/>
                  </a:cubicBezTo>
                  <a:cubicBezTo>
                    <a:pt x="60618" y="124153"/>
                    <a:pt x="70143" y="45572"/>
                    <a:pt x="64587" y="16997"/>
                  </a:cubicBezTo>
                  <a:cubicBezTo>
                    <a:pt x="59031" y="-11578"/>
                    <a:pt x="41965" y="-69"/>
                    <a:pt x="31249" y="21759"/>
                  </a:cubicBezTo>
                  <a:cubicBezTo>
                    <a:pt x="20533" y="43587"/>
                    <a:pt x="-2881" y="98754"/>
                    <a:pt x="294" y="147966"/>
                  </a:cubicBezTo>
                  <a:cubicBezTo>
                    <a:pt x="3469" y="197178"/>
                    <a:pt x="20534" y="275363"/>
                    <a:pt x="33631" y="321797"/>
                  </a:cubicBezTo>
                  <a:cubicBezTo>
                    <a:pt x="46728" y="368231"/>
                    <a:pt x="83241" y="452766"/>
                    <a:pt x="88400" y="4313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06242" y="2340089"/>
              <a:ext cx="143836" cy="420234"/>
            </a:xfrm>
            <a:custGeom>
              <a:avLst/>
              <a:gdLst>
                <a:gd name="connsiteX0" fmla="*/ 142981 w 142990"/>
                <a:gd name="connsiteY0" fmla="*/ 412703 h 415538"/>
                <a:gd name="connsiteX1" fmla="*/ 64400 w 142990"/>
                <a:gd name="connsiteY1" fmla="*/ 243634 h 415538"/>
                <a:gd name="connsiteX2" fmla="*/ 50112 w 142990"/>
                <a:gd name="connsiteY2" fmla="*/ 100759 h 415538"/>
                <a:gd name="connsiteX3" fmla="*/ 71543 w 142990"/>
                <a:gd name="connsiteY3" fmla="*/ 746 h 415538"/>
                <a:gd name="connsiteX4" fmla="*/ 12012 w 142990"/>
                <a:gd name="connsiteY4" fmla="*/ 62659 h 415538"/>
                <a:gd name="connsiteX5" fmla="*/ 4868 w 142990"/>
                <a:gd name="connsiteY5" fmla="*/ 198390 h 415538"/>
                <a:gd name="connsiteX6" fmla="*/ 69162 w 142990"/>
                <a:gd name="connsiteY6" fmla="*/ 338884 h 415538"/>
                <a:gd name="connsiteX7" fmla="*/ 142981 w 142990"/>
                <a:gd name="connsiteY7" fmla="*/ 412703 h 415538"/>
                <a:gd name="connsiteX0" fmla="*/ 143827 w 143836"/>
                <a:gd name="connsiteY0" fmla="*/ 417399 h 420234"/>
                <a:gd name="connsiteX1" fmla="*/ 65246 w 143836"/>
                <a:gd name="connsiteY1" fmla="*/ 248330 h 420234"/>
                <a:gd name="connsiteX2" fmla="*/ 50958 w 143836"/>
                <a:gd name="connsiteY2" fmla="*/ 105455 h 420234"/>
                <a:gd name="connsiteX3" fmla="*/ 91439 w 143836"/>
                <a:gd name="connsiteY3" fmla="*/ 680 h 420234"/>
                <a:gd name="connsiteX4" fmla="*/ 12858 w 143836"/>
                <a:gd name="connsiteY4" fmla="*/ 67355 h 420234"/>
                <a:gd name="connsiteX5" fmla="*/ 5714 w 143836"/>
                <a:gd name="connsiteY5" fmla="*/ 203086 h 420234"/>
                <a:gd name="connsiteX6" fmla="*/ 70008 w 143836"/>
                <a:gd name="connsiteY6" fmla="*/ 343580 h 420234"/>
                <a:gd name="connsiteX7" fmla="*/ 143827 w 143836"/>
                <a:gd name="connsiteY7" fmla="*/ 417399 h 42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36" h="420234">
                  <a:moveTo>
                    <a:pt x="143827" y="417399"/>
                  </a:moveTo>
                  <a:cubicBezTo>
                    <a:pt x="143033" y="401524"/>
                    <a:pt x="80724" y="300321"/>
                    <a:pt x="65246" y="248330"/>
                  </a:cubicBezTo>
                  <a:cubicBezTo>
                    <a:pt x="49768" y="196339"/>
                    <a:pt x="46593" y="146730"/>
                    <a:pt x="50958" y="105455"/>
                  </a:cubicBezTo>
                  <a:cubicBezTo>
                    <a:pt x="55323" y="64180"/>
                    <a:pt x="97789" y="7030"/>
                    <a:pt x="91439" y="680"/>
                  </a:cubicBezTo>
                  <a:cubicBezTo>
                    <a:pt x="85089" y="-5670"/>
                    <a:pt x="27145" y="33621"/>
                    <a:pt x="12858" y="67355"/>
                  </a:cubicBezTo>
                  <a:cubicBezTo>
                    <a:pt x="-1429" y="101089"/>
                    <a:pt x="-3811" y="157048"/>
                    <a:pt x="5714" y="203086"/>
                  </a:cubicBezTo>
                  <a:cubicBezTo>
                    <a:pt x="15239" y="249123"/>
                    <a:pt x="46196" y="308258"/>
                    <a:pt x="70008" y="343580"/>
                  </a:cubicBezTo>
                  <a:cubicBezTo>
                    <a:pt x="93820" y="378902"/>
                    <a:pt x="144621" y="433274"/>
                    <a:pt x="143827" y="41739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52779" y="2353057"/>
              <a:ext cx="166214" cy="405977"/>
            </a:xfrm>
            <a:custGeom>
              <a:avLst/>
              <a:gdLst/>
              <a:ahLst/>
              <a:cxnLst/>
              <a:rect l="l" t="t" r="r" b="b"/>
              <a:pathLst>
                <a:path w="166214" h="405977">
                  <a:moveTo>
                    <a:pt x="89891" y="0"/>
                  </a:moveTo>
                  <a:cubicBezTo>
                    <a:pt x="80301" y="5244"/>
                    <a:pt x="65986" y="13242"/>
                    <a:pt x="59178" y="25208"/>
                  </a:cubicBezTo>
                  <a:cubicBezTo>
                    <a:pt x="46081" y="48227"/>
                    <a:pt x="15521" y="87518"/>
                    <a:pt x="16315" y="129983"/>
                  </a:cubicBezTo>
                  <a:cubicBezTo>
                    <a:pt x="17109" y="172448"/>
                    <a:pt x="38937" y="233963"/>
                    <a:pt x="63940" y="280001"/>
                  </a:cubicBezTo>
                  <a:cubicBezTo>
                    <a:pt x="88868" y="325900"/>
                    <a:pt x="165869" y="380084"/>
                    <a:pt x="166214" y="405977"/>
                  </a:cubicBezTo>
                  <a:cubicBezTo>
                    <a:pt x="127133" y="376356"/>
                    <a:pt x="76035" y="320046"/>
                    <a:pt x="50114" y="275403"/>
                  </a:cubicBezTo>
                  <a:cubicBezTo>
                    <a:pt x="19719" y="223055"/>
                    <a:pt x="-7722" y="169440"/>
                    <a:pt x="1988" y="105694"/>
                  </a:cubicBezTo>
                  <a:cubicBezTo>
                    <a:pt x="9756" y="54695"/>
                    <a:pt x="45897" y="22340"/>
                    <a:pt x="898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53939" y="2316265"/>
              <a:ext cx="256594" cy="32986"/>
            </a:xfrm>
            <a:custGeom>
              <a:avLst/>
              <a:gdLst/>
              <a:ahLst/>
              <a:cxnLst/>
              <a:rect l="l" t="t" r="r" b="b"/>
              <a:pathLst>
                <a:path w="256594" h="32986">
                  <a:moveTo>
                    <a:pt x="166953" y="604"/>
                  </a:moveTo>
                  <a:cubicBezTo>
                    <a:pt x="198926" y="2381"/>
                    <a:pt x="230643" y="8222"/>
                    <a:pt x="256594" y="20892"/>
                  </a:cubicBezTo>
                  <a:cubicBezTo>
                    <a:pt x="226464" y="27484"/>
                    <a:pt x="165631" y="31949"/>
                    <a:pt x="123602" y="32802"/>
                  </a:cubicBezTo>
                  <a:cubicBezTo>
                    <a:pt x="90576" y="33473"/>
                    <a:pt x="38399" y="32325"/>
                    <a:pt x="0" y="29179"/>
                  </a:cubicBezTo>
                  <a:cubicBezTo>
                    <a:pt x="6774" y="25167"/>
                    <a:pt x="14010" y="22057"/>
                    <a:pt x="21307" y="19127"/>
                  </a:cubicBezTo>
                  <a:cubicBezTo>
                    <a:pt x="50225" y="7518"/>
                    <a:pt x="109011" y="-2615"/>
                    <a:pt x="166953" y="60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00"/>
                </a:gs>
                <a:gs pos="0">
                  <a:srgbClr val="FFFF99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54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45306" y="2771775"/>
              <a:ext cx="85725" cy="38100"/>
            </a:xfrm>
            <a:custGeom>
              <a:avLst/>
              <a:gdLst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69057 w 85725"/>
                <a:gd name="connsiteY2" fmla="*/ 30956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78582 w 85725"/>
                <a:gd name="connsiteY2" fmla="*/ 38100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38100">
                  <a:moveTo>
                    <a:pt x="0" y="2381"/>
                  </a:moveTo>
                  <a:lnTo>
                    <a:pt x="16669" y="38100"/>
                  </a:lnTo>
                  <a:lnTo>
                    <a:pt x="78582" y="38100"/>
                  </a:lnTo>
                  <a:lnTo>
                    <a:pt x="85725" y="0"/>
                  </a:lnTo>
                  <a:lnTo>
                    <a:pt x="0" y="23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accent6"/>
                </a:gs>
                <a:gs pos="53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127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66496" y="2842018"/>
              <a:ext cx="48203" cy="22860"/>
            </a:xfrm>
            <a:custGeom>
              <a:avLst/>
              <a:gdLst>
                <a:gd name="connsiteX0" fmla="*/ 2381 w 230981"/>
                <a:gd name="connsiteY0" fmla="*/ 14288 h 109538"/>
                <a:gd name="connsiteX1" fmla="*/ 0 w 230981"/>
                <a:gd name="connsiteY1" fmla="*/ 104775 h 109538"/>
                <a:gd name="connsiteX2" fmla="*/ 116681 w 230981"/>
                <a:gd name="connsiteY2" fmla="*/ 109538 h 109538"/>
                <a:gd name="connsiteX3" fmla="*/ 230981 w 230981"/>
                <a:gd name="connsiteY3" fmla="*/ 95250 h 109538"/>
                <a:gd name="connsiteX4" fmla="*/ 211931 w 230981"/>
                <a:gd name="connsiteY4" fmla="*/ 0 h 109538"/>
                <a:gd name="connsiteX5" fmla="*/ 109538 w 230981"/>
                <a:gd name="connsiteY5" fmla="*/ 11907 h 109538"/>
                <a:gd name="connsiteX6" fmla="*/ 2381 w 230981"/>
                <a:gd name="connsiteY6" fmla="*/ 1428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81" h="109538">
                  <a:moveTo>
                    <a:pt x="2381" y="14288"/>
                  </a:moveTo>
                  <a:cubicBezTo>
                    <a:pt x="1587" y="44450"/>
                    <a:pt x="794" y="74613"/>
                    <a:pt x="0" y="104775"/>
                  </a:cubicBezTo>
                  <a:lnTo>
                    <a:pt x="116681" y="109538"/>
                  </a:lnTo>
                  <a:lnTo>
                    <a:pt x="230981" y="95250"/>
                  </a:lnTo>
                  <a:lnTo>
                    <a:pt x="211931" y="0"/>
                  </a:lnTo>
                  <a:lnTo>
                    <a:pt x="109538" y="11907"/>
                  </a:lnTo>
                  <a:lnTo>
                    <a:pt x="2381" y="14288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00000"/>
                </a:gs>
                <a:gs pos="60000">
                  <a:srgbClr val="800000"/>
                </a:gs>
                <a:gs pos="42000">
                  <a:schemeClr val="accent6"/>
                </a:gs>
                <a:gs pos="0">
                  <a:srgbClr val="FFC000"/>
                </a:gs>
              </a:gsLst>
              <a:lin ang="105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0368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29780" y="762000"/>
                <a:ext cx="4033220" cy="978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p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80" y="762000"/>
                <a:ext cx="4033220" cy="9787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ight Brace 115"/>
          <p:cNvSpPr/>
          <p:nvPr/>
        </p:nvSpPr>
        <p:spPr>
          <a:xfrm rot="5400000">
            <a:off x="5828353" y="761770"/>
            <a:ext cx="190386" cy="2115313"/>
          </a:xfrm>
          <a:prstGeom prst="rightBrace">
            <a:avLst>
              <a:gd name="adj1" fmla="val 45402"/>
              <a:gd name="adj2" fmla="val 50000"/>
            </a:avLst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794976" y="1086202"/>
            <a:ext cx="528636" cy="38013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169189" y="787237"/>
            <a:ext cx="1452195" cy="922667"/>
          </a:xfrm>
          <a:custGeom>
            <a:avLst/>
            <a:gdLst>
              <a:gd name="connsiteX0" fmla="*/ 0 w 1681456"/>
              <a:gd name="connsiteY0" fmla="*/ 0 h 1110244"/>
              <a:gd name="connsiteX1" fmla="*/ 1681456 w 1681456"/>
              <a:gd name="connsiteY1" fmla="*/ 0 h 1110244"/>
              <a:gd name="connsiteX2" fmla="*/ 1681456 w 1681456"/>
              <a:gd name="connsiteY2" fmla="*/ 1110244 h 1110244"/>
              <a:gd name="connsiteX3" fmla="*/ 0 w 1681456"/>
              <a:gd name="connsiteY3" fmla="*/ 1110244 h 1110244"/>
              <a:gd name="connsiteX4" fmla="*/ 0 w 1681456"/>
              <a:gd name="connsiteY4" fmla="*/ 0 h 1110244"/>
              <a:gd name="connsiteX0" fmla="*/ 0 w 1681456"/>
              <a:gd name="connsiteY0" fmla="*/ 0 h 1110244"/>
              <a:gd name="connsiteX1" fmla="*/ 1681456 w 1681456"/>
              <a:gd name="connsiteY1" fmla="*/ 0 h 1110244"/>
              <a:gd name="connsiteX2" fmla="*/ 1681456 w 1681456"/>
              <a:gd name="connsiteY2" fmla="*/ 1110244 h 1110244"/>
              <a:gd name="connsiteX3" fmla="*/ 8667 w 1681456"/>
              <a:gd name="connsiteY3" fmla="*/ 811222 h 1110244"/>
              <a:gd name="connsiteX4" fmla="*/ 0 w 1681456"/>
              <a:gd name="connsiteY4" fmla="*/ 0 h 1110244"/>
              <a:gd name="connsiteX0" fmla="*/ 0 w 1672789"/>
              <a:gd name="connsiteY0" fmla="*/ 433365 h 1110244"/>
              <a:gd name="connsiteX1" fmla="*/ 1672789 w 1672789"/>
              <a:gd name="connsiteY1" fmla="*/ 0 h 1110244"/>
              <a:gd name="connsiteX2" fmla="*/ 1672789 w 1672789"/>
              <a:gd name="connsiteY2" fmla="*/ 1110244 h 1110244"/>
              <a:gd name="connsiteX3" fmla="*/ 0 w 1672789"/>
              <a:gd name="connsiteY3" fmla="*/ 811222 h 1110244"/>
              <a:gd name="connsiteX4" fmla="*/ 0 w 1672789"/>
              <a:gd name="connsiteY4" fmla="*/ 433365 h 1110244"/>
              <a:gd name="connsiteX0" fmla="*/ 0 w 1672789"/>
              <a:gd name="connsiteY0" fmla="*/ 260019 h 936898"/>
              <a:gd name="connsiteX1" fmla="*/ 1664122 w 1672789"/>
              <a:gd name="connsiteY1" fmla="*/ 0 h 936898"/>
              <a:gd name="connsiteX2" fmla="*/ 1672789 w 1672789"/>
              <a:gd name="connsiteY2" fmla="*/ 936898 h 936898"/>
              <a:gd name="connsiteX3" fmla="*/ 0 w 1672789"/>
              <a:gd name="connsiteY3" fmla="*/ 637876 h 936898"/>
              <a:gd name="connsiteX4" fmla="*/ 0 w 1672789"/>
              <a:gd name="connsiteY4" fmla="*/ 260019 h 936898"/>
              <a:gd name="connsiteX0" fmla="*/ 0 w 1664122"/>
              <a:gd name="connsiteY0" fmla="*/ 260019 h 894203"/>
              <a:gd name="connsiteX1" fmla="*/ 1664122 w 1664122"/>
              <a:gd name="connsiteY1" fmla="*/ 0 h 894203"/>
              <a:gd name="connsiteX2" fmla="*/ 1494890 w 1664122"/>
              <a:gd name="connsiteY2" fmla="*/ 894203 h 894203"/>
              <a:gd name="connsiteX3" fmla="*/ 0 w 1664122"/>
              <a:gd name="connsiteY3" fmla="*/ 637876 h 894203"/>
              <a:gd name="connsiteX4" fmla="*/ 0 w 1664122"/>
              <a:gd name="connsiteY4" fmla="*/ 260019 h 894203"/>
              <a:gd name="connsiteX0" fmla="*/ 0 w 1494890"/>
              <a:gd name="connsiteY0" fmla="*/ 288483 h 922667"/>
              <a:gd name="connsiteX1" fmla="*/ 1482665 w 1494890"/>
              <a:gd name="connsiteY1" fmla="*/ 0 h 922667"/>
              <a:gd name="connsiteX2" fmla="*/ 1494890 w 1494890"/>
              <a:gd name="connsiteY2" fmla="*/ 922667 h 922667"/>
              <a:gd name="connsiteX3" fmla="*/ 0 w 1494890"/>
              <a:gd name="connsiteY3" fmla="*/ 666340 h 922667"/>
              <a:gd name="connsiteX4" fmla="*/ 0 w 1494890"/>
              <a:gd name="connsiteY4" fmla="*/ 288483 h 922667"/>
              <a:gd name="connsiteX0" fmla="*/ 88949 w 1494890"/>
              <a:gd name="connsiteY0" fmla="*/ 316947 h 922667"/>
              <a:gd name="connsiteX1" fmla="*/ 1482665 w 1494890"/>
              <a:gd name="connsiteY1" fmla="*/ 0 h 922667"/>
              <a:gd name="connsiteX2" fmla="*/ 1494890 w 1494890"/>
              <a:gd name="connsiteY2" fmla="*/ 922667 h 922667"/>
              <a:gd name="connsiteX3" fmla="*/ 0 w 1494890"/>
              <a:gd name="connsiteY3" fmla="*/ 666340 h 922667"/>
              <a:gd name="connsiteX4" fmla="*/ 88949 w 1494890"/>
              <a:gd name="connsiteY4" fmla="*/ 316947 h 922667"/>
              <a:gd name="connsiteX0" fmla="*/ 46254 w 1452195"/>
              <a:gd name="connsiteY0" fmla="*/ 316947 h 922667"/>
              <a:gd name="connsiteX1" fmla="*/ 1439970 w 1452195"/>
              <a:gd name="connsiteY1" fmla="*/ 0 h 922667"/>
              <a:gd name="connsiteX2" fmla="*/ 1452195 w 1452195"/>
              <a:gd name="connsiteY2" fmla="*/ 922667 h 922667"/>
              <a:gd name="connsiteX3" fmla="*/ 0 w 1452195"/>
              <a:gd name="connsiteY3" fmla="*/ 666340 h 922667"/>
              <a:gd name="connsiteX4" fmla="*/ 46254 w 1452195"/>
              <a:gd name="connsiteY4" fmla="*/ 316947 h 92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195" h="922667">
                <a:moveTo>
                  <a:pt x="46254" y="316947"/>
                </a:moveTo>
                <a:lnTo>
                  <a:pt x="1439970" y="0"/>
                </a:lnTo>
                <a:lnTo>
                  <a:pt x="1452195" y="922667"/>
                </a:lnTo>
                <a:lnTo>
                  <a:pt x="0" y="666340"/>
                </a:lnTo>
                <a:lnTo>
                  <a:pt x="46254" y="316947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768939" y="793262"/>
            <a:ext cx="2267040" cy="943563"/>
          </a:xfrm>
          <a:custGeom>
            <a:avLst/>
            <a:gdLst>
              <a:gd name="connsiteX0" fmla="*/ 0 w 2446216"/>
              <a:gd name="connsiteY0" fmla="*/ 875323 h 922215"/>
              <a:gd name="connsiteX1" fmla="*/ 433754 w 2446216"/>
              <a:gd name="connsiteY1" fmla="*/ 922215 h 922215"/>
              <a:gd name="connsiteX2" fmla="*/ 480646 w 2446216"/>
              <a:gd name="connsiteY2" fmla="*/ 707292 h 922215"/>
              <a:gd name="connsiteX3" fmla="*/ 367323 w 2446216"/>
              <a:gd name="connsiteY3" fmla="*/ 566615 h 922215"/>
              <a:gd name="connsiteX4" fmla="*/ 465016 w 2446216"/>
              <a:gd name="connsiteY4" fmla="*/ 234461 h 922215"/>
              <a:gd name="connsiteX5" fmla="*/ 746369 w 2446216"/>
              <a:gd name="connsiteY5" fmla="*/ 105507 h 922215"/>
              <a:gd name="connsiteX6" fmla="*/ 1887416 w 2446216"/>
              <a:gd name="connsiteY6" fmla="*/ 113323 h 922215"/>
              <a:gd name="connsiteX7" fmla="*/ 1906954 w 2446216"/>
              <a:gd name="connsiteY7" fmla="*/ 113323 h 922215"/>
              <a:gd name="connsiteX8" fmla="*/ 2000739 w 2446216"/>
              <a:gd name="connsiteY8" fmla="*/ 597876 h 922215"/>
              <a:gd name="connsiteX9" fmla="*/ 2446216 w 2446216"/>
              <a:gd name="connsiteY9" fmla="*/ 656492 h 922215"/>
              <a:gd name="connsiteX10" fmla="*/ 2352431 w 2446216"/>
              <a:gd name="connsiteY10" fmla="*/ 0 h 922215"/>
              <a:gd name="connsiteX11" fmla="*/ 179754 w 2446216"/>
              <a:gd name="connsiteY11" fmla="*/ 0 h 922215"/>
              <a:gd name="connsiteX12" fmla="*/ 0 w 2446216"/>
              <a:gd name="connsiteY12" fmla="*/ 875323 h 922215"/>
              <a:gd name="connsiteX0" fmla="*/ 0 w 2446216"/>
              <a:gd name="connsiteY0" fmla="*/ 875323 h 943563"/>
              <a:gd name="connsiteX1" fmla="*/ 472892 w 2446216"/>
              <a:gd name="connsiteY1" fmla="*/ 943563 h 943563"/>
              <a:gd name="connsiteX2" fmla="*/ 480646 w 2446216"/>
              <a:gd name="connsiteY2" fmla="*/ 707292 h 943563"/>
              <a:gd name="connsiteX3" fmla="*/ 367323 w 2446216"/>
              <a:gd name="connsiteY3" fmla="*/ 566615 h 943563"/>
              <a:gd name="connsiteX4" fmla="*/ 465016 w 2446216"/>
              <a:gd name="connsiteY4" fmla="*/ 234461 h 943563"/>
              <a:gd name="connsiteX5" fmla="*/ 746369 w 2446216"/>
              <a:gd name="connsiteY5" fmla="*/ 105507 h 943563"/>
              <a:gd name="connsiteX6" fmla="*/ 1887416 w 2446216"/>
              <a:gd name="connsiteY6" fmla="*/ 113323 h 943563"/>
              <a:gd name="connsiteX7" fmla="*/ 1906954 w 2446216"/>
              <a:gd name="connsiteY7" fmla="*/ 113323 h 943563"/>
              <a:gd name="connsiteX8" fmla="*/ 2000739 w 2446216"/>
              <a:gd name="connsiteY8" fmla="*/ 597876 h 943563"/>
              <a:gd name="connsiteX9" fmla="*/ 2446216 w 2446216"/>
              <a:gd name="connsiteY9" fmla="*/ 656492 h 943563"/>
              <a:gd name="connsiteX10" fmla="*/ 2352431 w 2446216"/>
              <a:gd name="connsiteY10" fmla="*/ 0 h 943563"/>
              <a:gd name="connsiteX11" fmla="*/ 179754 w 2446216"/>
              <a:gd name="connsiteY11" fmla="*/ 0 h 943563"/>
              <a:gd name="connsiteX12" fmla="*/ 0 w 2446216"/>
              <a:gd name="connsiteY12" fmla="*/ 875323 h 943563"/>
              <a:gd name="connsiteX0" fmla="*/ 0 w 2446216"/>
              <a:gd name="connsiteY0" fmla="*/ 875323 h 943563"/>
              <a:gd name="connsiteX1" fmla="*/ 472892 w 2446216"/>
              <a:gd name="connsiteY1" fmla="*/ 943563 h 943563"/>
              <a:gd name="connsiteX2" fmla="*/ 480646 w 2446216"/>
              <a:gd name="connsiteY2" fmla="*/ 707292 h 943563"/>
              <a:gd name="connsiteX3" fmla="*/ 367323 w 2446216"/>
              <a:gd name="connsiteY3" fmla="*/ 566615 h 943563"/>
              <a:gd name="connsiteX4" fmla="*/ 465016 w 2446216"/>
              <a:gd name="connsiteY4" fmla="*/ 234461 h 943563"/>
              <a:gd name="connsiteX5" fmla="*/ 746369 w 2446216"/>
              <a:gd name="connsiteY5" fmla="*/ 105507 h 943563"/>
              <a:gd name="connsiteX6" fmla="*/ 1887416 w 2446216"/>
              <a:gd name="connsiteY6" fmla="*/ 113323 h 943563"/>
              <a:gd name="connsiteX7" fmla="*/ 1906954 w 2446216"/>
              <a:gd name="connsiteY7" fmla="*/ 113323 h 943563"/>
              <a:gd name="connsiteX8" fmla="*/ 1797934 w 2446216"/>
              <a:gd name="connsiteY8" fmla="*/ 629898 h 943563"/>
              <a:gd name="connsiteX9" fmla="*/ 2446216 w 2446216"/>
              <a:gd name="connsiteY9" fmla="*/ 656492 h 943563"/>
              <a:gd name="connsiteX10" fmla="*/ 2352431 w 2446216"/>
              <a:gd name="connsiteY10" fmla="*/ 0 h 943563"/>
              <a:gd name="connsiteX11" fmla="*/ 179754 w 2446216"/>
              <a:gd name="connsiteY11" fmla="*/ 0 h 943563"/>
              <a:gd name="connsiteX12" fmla="*/ 0 w 2446216"/>
              <a:gd name="connsiteY12" fmla="*/ 875323 h 943563"/>
              <a:gd name="connsiteX0" fmla="*/ 0 w 2352431"/>
              <a:gd name="connsiteY0" fmla="*/ 875323 h 943563"/>
              <a:gd name="connsiteX1" fmla="*/ 472892 w 2352431"/>
              <a:gd name="connsiteY1" fmla="*/ 943563 h 943563"/>
              <a:gd name="connsiteX2" fmla="*/ 480646 w 2352431"/>
              <a:gd name="connsiteY2" fmla="*/ 707292 h 943563"/>
              <a:gd name="connsiteX3" fmla="*/ 367323 w 2352431"/>
              <a:gd name="connsiteY3" fmla="*/ 566615 h 943563"/>
              <a:gd name="connsiteX4" fmla="*/ 465016 w 2352431"/>
              <a:gd name="connsiteY4" fmla="*/ 234461 h 943563"/>
              <a:gd name="connsiteX5" fmla="*/ 746369 w 2352431"/>
              <a:gd name="connsiteY5" fmla="*/ 105507 h 943563"/>
              <a:gd name="connsiteX6" fmla="*/ 1887416 w 2352431"/>
              <a:gd name="connsiteY6" fmla="*/ 113323 h 943563"/>
              <a:gd name="connsiteX7" fmla="*/ 1906954 w 2352431"/>
              <a:gd name="connsiteY7" fmla="*/ 113323 h 943563"/>
              <a:gd name="connsiteX8" fmla="*/ 1797934 w 2352431"/>
              <a:gd name="connsiteY8" fmla="*/ 629898 h 943563"/>
              <a:gd name="connsiteX9" fmla="*/ 2158020 w 2352431"/>
              <a:gd name="connsiteY9" fmla="*/ 649376 h 943563"/>
              <a:gd name="connsiteX10" fmla="*/ 2352431 w 2352431"/>
              <a:gd name="connsiteY10" fmla="*/ 0 h 943563"/>
              <a:gd name="connsiteX11" fmla="*/ 179754 w 2352431"/>
              <a:gd name="connsiteY11" fmla="*/ 0 h 943563"/>
              <a:gd name="connsiteX12" fmla="*/ 0 w 2352431"/>
              <a:gd name="connsiteY12" fmla="*/ 875323 h 943563"/>
              <a:gd name="connsiteX0" fmla="*/ 0 w 2267040"/>
              <a:gd name="connsiteY0" fmla="*/ 875323 h 943563"/>
              <a:gd name="connsiteX1" fmla="*/ 472892 w 2267040"/>
              <a:gd name="connsiteY1" fmla="*/ 943563 h 943563"/>
              <a:gd name="connsiteX2" fmla="*/ 480646 w 2267040"/>
              <a:gd name="connsiteY2" fmla="*/ 707292 h 943563"/>
              <a:gd name="connsiteX3" fmla="*/ 367323 w 2267040"/>
              <a:gd name="connsiteY3" fmla="*/ 566615 h 943563"/>
              <a:gd name="connsiteX4" fmla="*/ 465016 w 2267040"/>
              <a:gd name="connsiteY4" fmla="*/ 234461 h 943563"/>
              <a:gd name="connsiteX5" fmla="*/ 746369 w 2267040"/>
              <a:gd name="connsiteY5" fmla="*/ 105507 h 943563"/>
              <a:gd name="connsiteX6" fmla="*/ 1887416 w 2267040"/>
              <a:gd name="connsiteY6" fmla="*/ 113323 h 943563"/>
              <a:gd name="connsiteX7" fmla="*/ 1906954 w 2267040"/>
              <a:gd name="connsiteY7" fmla="*/ 113323 h 943563"/>
              <a:gd name="connsiteX8" fmla="*/ 1797934 w 2267040"/>
              <a:gd name="connsiteY8" fmla="*/ 629898 h 943563"/>
              <a:gd name="connsiteX9" fmla="*/ 2158020 w 2267040"/>
              <a:gd name="connsiteY9" fmla="*/ 649376 h 943563"/>
              <a:gd name="connsiteX10" fmla="*/ 2267040 w 2267040"/>
              <a:gd name="connsiteY10" fmla="*/ 0 h 943563"/>
              <a:gd name="connsiteX11" fmla="*/ 179754 w 2267040"/>
              <a:gd name="connsiteY11" fmla="*/ 0 h 943563"/>
              <a:gd name="connsiteX12" fmla="*/ 0 w 2267040"/>
              <a:gd name="connsiteY12" fmla="*/ 875323 h 94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7040" h="943563">
                <a:moveTo>
                  <a:pt x="0" y="875323"/>
                </a:moveTo>
                <a:lnTo>
                  <a:pt x="472892" y="943563"/>
                </a:lnTo>
                <a:lnTo>
                  <a:pt x="480646" y="707292"/>
                </a:lnTo>
                <a:lnTo>
                  <a:pt x="367323" y="566615"/>
                </a:lnTo>
                <a:lnTo>
                  <a:pt x="465016" y="234461"/>
                </a:lnTo>
                <a:lnTo>
                  <a:pt x="746369" y="105507"/>
                </a:lnTo>
                <a:lnTo>
                  <a:pt x="1887416" y="113323"/>
                </a:lnTo>
                <a:lnTo>
                  <a:pt x="1906954" y="113323"/>
                </a:lnTo>
                <a:lnTo>
                  <a:pt x="1797934" y="629898"/>
                </a:lnTo>
                <a:lnTo>
                  <a:pt x="2158020" y="649376"/>
                </a:lnTo>
                <a:lnTo>
                  <a:pt x="2267040" y="0"/>
                </a:lnTo>
                <a:lnTo>
                  <a:pt x="179754" y="0"/>
                </a:lnTo>
                <a:lnTo>
                  <a:pt x="0" y="875323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48314" y="785446"/>
            <a:ext cx="1594339" cy="1035539"/>
          </a:xfrm>
          <a:custGeom>
            <a:avLst/>
            <a:gdLst>
              <a:gd name="connsiteX0" fmla="*/ 429846 w 1750646"/>
              <a:gd name="connsiteY0" fmla="*/ 15631 h 1035539"/>
              <a:gd name="connsiteX1" fmla="*/ 273538 w 1750646"/>
              <a:gd name="connsiteY1" fmla="*/ 347785 h 1035539"/>
              <a:gd name="connsiteX2" fmla="*/ 23446 w 1750646"/>
              <a:gd name="connsiteY2" fmla="*/ 398585 h 1035539"/>
              <a:gd name="connsiteX3" fmla="*/ 0 w 1750646"/>
              <a:gd name="connsiteY3" fmla="*/ 597877 h 1035539"/>
              <a:gd name="connsiteX4" fmla="*/ 238369 w 1750646"/>
              <a:gd name="connsiteY4" fmla="*/ 652585 h 1035539"/>
              <a:gd name="connsiteX5" fmla="*/ 156307 w 1750646"/>
              <a:gd name="connsiteY5" fmla="*/ 1023816 h 1035539"/>
              <a:gd name="connsiteX6" fmla="*/ 195384 w 1750646"/>
              <a:gd name="connsiteY6" fmla="*/ 1023816 h 1035539"/>
              <a:gd name="connsiteX7" fmla="*/ 836246 w 1750646"/>
              <a:gd name="connsiteY7" fmla="*/ 1035539 h 1035539"/>
              <a:gd name="connsiteX8" fmla="*/ 906584 w 1750646"/>
              <a:gd name="connsiteY8" fmla="*/ 715108 h 1035539"/>
              <a:gd name="connsiteX9" fmla="*/ 793261 w 1750646"/>
              <a:gd name="connsiteY9" fmla="*/ 648677 h 1035539"/>
              <a:gd name="connsiteX10" fmla="*/ 867507 w 1750646"/>
              <a:gd name="connsiteY10" fmla="*/ 269631 h 1035539"/>
              <a:gd name="connsiteX11" fmla="*/ 1383323 w 1750646"/>
              <a:gd name="connsiteY11" fmla="*/ 293077 h 1035539"/>
              <a:gd name="connsiteX12" fmla="*/ 1348154 w 1750646"/>
              <a:gd name="connsiteY12" fmla="*/ 664308 h 1035539"/>
              <a:gd name="connsiteX13" fmla="*/ 1723292 w 1750646"/>
              <a:gd name="connsiteY13" fmla="*/ 664308 h 1035539"/>
              <a:gd name="connsiteX14" fmla="*/ 1750646 w 1750646"/>
              <a:gd name="connsiteY14" fmla="*/ 125046 h 1035539"/>
              <a:gd name="connsiteX15" fmla="*/ 883138 w 1750646"/>
              <a:gd name="connsiteY15" fmla="*/ 0 h 1035539"/>
              <a:gd name="connsiteX16" fmla="*/ 429846 w 1750646"/>
              <a:gd name="connsiteY16" fmla="*/ 15631 h 1035539"/>
              <a:gd name="connsiteX0" fmla="*/ 429846 w 1750646"/>
              <a:gd name="connsiteY0" fmla="*/ 15631 h 1035539"/>
              <a:gd name="connsiteX1" fmla="*/ 273538 w 1750646"/>
              <a:gd name="connsiteY1" fmla="*/ 347785 h 1035539"/>
              <a:gd name="connsiteX2" fmla="*/ 0 w 1750646"/>
              <a:gd name="connsiteY2" fmla="*/ 597877 h 1035539"/>
              <a:gd name="connsiteX3" fmla="*/ 238369 w 1750646"/>
              <a:gd name="connsiteY3" fmla="*/ 652585 h 1035539"/>
              <a:gd name="connsiteX4" fmla="*/ 156307 w 1750646"/>
              <a:gd name="connsiteY4" fmla="*/ 1023816 h 1035539"/>
              <a:gd name="connsiteX5" fmla="*/ 195384 w 1750646"/>
              <a:gd name="connsiteY5" fmla="*/ 1023816 h 1035539"/>
              <a:gd name="connsiteX6" fmla="*/ 836246 w 1750646"/>
              <a:gd name="connsiteY6" fmla="*/ 1035539 h 1035539"/>
              <a:gd name="connsiteX7" fmla="*/ 906584 w 1750646"/>
              <a:gd name="connsiteY7" fmla="*/ 715108 h 1035539"/>
              <a:gd name="connsiteX8" fmla="*/ 793261 w 1750646"/>
              <a:gd name="connsiteY8" fmla="*/ 648677 h 1035539"/>
              <a:gd name="connsiteX9" fmla="*/ 867507 w 1750646"/>
              <a:gd name="connsiteY9" fmla="*/ 269631 h 1035539"/>
              <a:gd name="connsiteX10" fmla="*/ 1383323 w 1750646"/>
              <a:gd name="connsiteY10" fmla="*/ 293077 h 1035539"/>
              <a:gd name="connsiteX11" fmla="*/ 1348154 w 1750646"/>
              <a:gd name="connsiteY11" fmla="*/ 664308 h 1035539"/>
              <a:gd name="connsiteX12" fmla="*/ 1723292 w 1750646"/>
              <a:gd name="connsiteY12" fmla="*/ 664308 h 1035539"/>
              <a:gd name="connsiteX13" fmla="*/ 1750646 w 1750646"/>
              <a:gd name="connsiteY13" fmla="*/ 125046 h 1035539"/>
              <a:gd name="connsiteX14" fmla="*/ 883138 w 1750646"/>
              <a:gd name="connsiteY14" fmla="*/ 0 h 1035539"/>
              <a:gd name="connsiteX15" fmla="*/ 429846 w 1750646"/>
              <a:gd name="connsiteY15" fmla="*/ 15631 h 1035539"/>
              <a:gd name="connsiteX0" fmla="*/ 273539 w 1594339"/>
              <a:gd name="connsiteY0" fmla="*/ 15631 h 1035539"/>
              <a:gd name="connsiteX1" fmla="*/ 117231 w 1594339"/>
              <a:gd name="connsiteY1" fmla="*/ 347785 h 1035539"/>
              <a:gd name="connsiteX2" fmla="*/ 82062 w 1594339"/>
              <a:gd name="connsiteY2" fmla="*/ 652585 h 1035539"/>
              <a:gd name="connsiteX3" fmla="*/ 0 w 1594339"/>
              <a:gd name="connsiteY3" fmla="*/ 1023816 h 1035539"/>
              <a:gd name="connsiteX4" fmla="*/ 39077 w 1594339"/>
              <a:gd name="connsiteY4" fmla="*/ 1023816 h 1035539"/>
              <a:gd name="connsiteX5" fmla="*/ 679939 w 1594339"/>
              <a:gd name="connsiteY5" fmla="*/ 1035539 h 1035539"/>
              <a:gd name="connsiteX6" fmla="*/ 750277 w 1594339"/>
              <a:gd name="connsiteY6" fmla="*/ 715108 h 1035539"/>
              <a:gd name="connsiteX7" fmla="*/ 636954 w 1594339"/>
              <a:gd name="connsiteY7" fmla="*/ 648677 h 1035539"/>
              <a:gd name="connsiteX8" fmla="*/ 711200 w 1594339"/>
              <a:gd name="connsiteY8" fmla="*/ 269631 h 1035539"/>
              <a:gd name="connsiteX9" fmla="*/ 1227016 w 1594339"/>
              <a:gd name="connsiteY9" fmla="*/ 293077 h 1035539"/>
              <a:gd name="connsiteX10" fmla="*/ 1191847 w 1594339"/>
              <a:gd name="connsiteY10" fmla="*/ 664308 h 1035539"/>
              <a:gd name="connsiteX11" fmla="*/ 1566985 w 1594339"/>
              <a:gd name="connsiteY11" fmla="*/ 664308 h 1035539"/>
              <a:gd name="connsiteX12" fmla="*/ 1594339 w 1594339"/>
              <a:gd name="connsiteY12" fmla="*/ 125046 h 1035539"/>
              <a:gd name="connsiteX13" fmla="*/ 726831 w 1594339"/>
              <a:gd name="connsiteY13" fmla="*/ 0 h 1035539"/>
              <a:gd name="connsiteX14" fmla="*/ 273539 w 1594339"/>
              <a:gd name="connsiteY14" fmla="*/ 15631 h 103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94339" h="1035539">
                <a:moveTo>
                  <a:pt x="273539" y="15631"/>
                </a:moveTo>
                <a:lnTo>
                  <a:pt x="117231" y="347785"/>
                </a:lnTo>
                <a:lnTo>
                  <a:pt x="82062" y="652585"/>
                </a:lnTo>
                <a:lnTo>
                  <a:pt x="0" y="1023816"/>
                </a:lnTo>
                <a:lnTo>
                  <a:pt x="39077" y="1023816"/>
                </a:lnTo>
                <a:lnTo>
                  <a:pt x="679939" y="1035539"/>
                </a:lnTo>
                <a:lnTo>
                  <a:pt x="750277" y="715108"/>
                </a:lnTo>
                <a:lnTo>
                  <a:pt x="636954" y="648677"/>
                </a:lnTo>
                <a:lnTo>
                  <a:pt x="711200" y="269631"/>
                </a:lnTo>
                <a:lnTo>
                  <a:pt x="1227016" y="293077"/>
                </a:lnTo>
                <a:lnTo>
                  <a:pt x="1191847" y="664308"/>
                </a:lnTo>
                <a:lnTo>
                  <a:pt x="1566985" y="664308"/>
                </a:lnTo>
                <a:lnTo>
                  <a:pt x="1594339" y="125046"/>
                </a:lnTo>
                <a:lnTo>
                  <a:pt x="726831" y="0"/>
                </a:lnTo>
                <a:lnTo>
                  <a:pt x="273539" y="15631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 flipH="1" flipV="1">
            <a:off x="2338251" y="3144883"/>
            <a:ext cx="725" cy="1009794"/>
          </a:xfrm>
          <a:prstGeom prst="line">
            <a:avLst/>
          </a:prstGeom>
          <a:ln w="28575">
            <a:solidFill>
              <a:srgbClr val="4A7EBB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750423" y="3103154"/>
            <a:ext cx="577668" cy="43543"/>
          </a:xfrm>
          <a:prstGeom prst="line">
            <a:avLst/>
          </a:prstGeom>
          <a:ln w="28575">
            <a:solidFill>
              <a:srgbClr val="4A7EBB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804893" y="2042618"/>
            <a:ext cx="15044" cy="2279727"/>
          </a:xfrm>
          <a:prstGeom prst="line">
            <a:avLst/>
          </a:prstGeom>
          <a:ln w="28575">
            <a:solidFill>
              <a:srgbClr val="4A7EBB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755605" y="1816311"/>
            <a:ext cx="2049288" cy="196615"/>
          </a:xfrm>
          <a:prstGeom prst="line">
            <a:avLst/>
          </a:prstGeom>
          <a:ln w="28575">
            <a:solidFill>
              <a:srgbClr val="4A7EBB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122"/>
          <p:cNvSpPr/>
          <p:nvPr/>
        </p:nvSpPr>
        <p:spPr>
          <a:xfrm>
            <a:off x="3082244" y="2641691"/>
            <a:ext cx="368684" cy="321303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  <a:gd name="connsiteX0" fmla="*/ 0 w 476446"/>
              <a:gd name="connsiteY0" fmla="*/ 333600 h 348004"/>
              <a:gd name="connsiteX1" fmla="*/ 459384 w 476446"/>
              <a:gd name="connsiteY1" fmla="*/ 0 h 348004"/>
              <a:gd name="connsiteX2" fmla="*/ 476446 w 476446"/>
              <a:gd name="connsiteY2" fmla="*/ 348004 h 348004"/>
              <a:gd name="connsiteX3" fmla="*/ 0 w 476446"/>
              <a:gd name="connsiteY3" fmla="*/ 333600 h 348004"/>
              <a:gd name="connsiteX0" fmla="*/ 0 w 460836"/>
              <a:gd name="connsiteY0" fmla="*/ 333600 h 348004"/>
              <a:gd name="connsiteX1" fmla="*/ 459384 w 460836"/>
              <a:gd name="connsiteY1" fmla="*/ 0 h 348004"/>
              <a:gd name="connsiteX2" fmla="*/ 460836 w 460836"/>
              <a:gd name="connsiteY2" fmla="*/ 348004 h 348004"/>
              <a:gd name="connsiteX3" fmla="*/ 0 w 460836"/>
              <a:gd name="connsiteY3" fmla="*/ 333600 h 348004"/>
              <a:gd name="connsiteX0" fmla="*/ 0 w 434271"/>
              <a:gd name="connsiteY0" fmla="*/ 325179 h 348004"/>
              <a:gd name="connsiteX1" fmla="*/ 432819 w 434271"/>
              <a:gd name="connsiteY1" fmla="*/ 0 h 348004"/>
              <a:gd name="connsiteX2" fmla="*/ 434271 w 434271"/>
              <a:gd name="connsiteY2" fmla="*/ 348004 h 348004"/>
              <a:gd name="connsiteX3" fmla="*/ 0 w 434271"/>
              <a:gd name="connsiteY3" fmla="*/ 325179 h 348004"/>
              <a:gd name="connsiteX0" fmla="*/ 0 w 434271"/>
              <a:gd name="connsiteY0" fmla="*/ 325179 h 339907"/>
              <a:gd name="connsiteX1" fmla="*/ 432819 w 434271"/>
              <a:gd name="connsiteY1" fmla="*/ 0 h 339907"/>
              <a:gd name="connsiteX2" fmla="*/ 434271 w 434271"/>
              <a:gd name="connsiteY2" fmla="*/ 339907 h 339907"/>
              <a:gd name="connsiteX3" fmla="*/ 0 w 434271"/>
              <a:gd name="connsiteY3" fmla="*/ 325179 h 339907"/>
              <a:gd name="connsiteX0" fmla="*/ 0 w 434271"/>
              <a:gd name="connsiteY0" fmla="*/ 325179 h 345980"/>
              <a:gd name="connsiteX1" fmla="*/ 432819 w 434271"/>
              <a:gd name="connsiteY1" fmla="*/ 0 h 345980"/>
              <a:gd name="connsiteX2" fmla="*/ 434271 w 434271"/>
              <a:gd name="connsiteY2" fmla="*/ 345980 h 345980"/>
              <a:gd name="connsiteX3" fmla="*/ 0 w 434271"/>
              <a:gd name="connsiteY3" fmla="*/ 325179 h 345980"/>
              <a:gd name="connsiteX0" fmla="*/ 0 w 434271"/>
              <a:gd name="connsiteY0" fmla="*/ 325179 h 343956"/>
              <a:gd name="connsiteX1" fmla="*/ 432819 w 434271"/>
              <a:gd name="connsiteY1" fmla="*/ 0 h 343956"/>
              <a:gd name="connsiteX2" fmla="*/ 434271 w 434271"/>
              <a:gd name="connsiteY2" fmla="*/ 343956 h 343956"/>
              <a:gd name="connsiteX3" fmla="*/ 0 w 434271"/>
              <a:gd name="connsiteY3" fmla="*/ 325179 h 343956"/>
              <a:gd name="connsiteX0" fmla="*/ 0 w 432820"/>
              <a:gd name="connsiteY0" fmla="*/ 325179 h 334060"/>
              <a:gd name="connsiteX1" fmla="*/ 432819 w 432820"/>
              <a:gd name="connsiteY1" fmla="*/ 0 h 334060"/>
              <a:gd name="connsiteX2" fmla="*/ 429067 w 432820"/>
              <a:gd name="connsiteY2" fmla="*/ 334060 h 334060"/>
              <a:gd name="connsiteX3" fmla="*/ 0 w 432820"/>
              <a:gd name="connsiteY3" fmla="*/ 325179 h 334060"/>
              <a:gd name="connsiteX0" fmla="*/ 0 w 417599"/>
              <a:gd name="connsiteY0" fmla="*/ 305882 h 334060"/>
              <a:gd name="connsiteX1" fmla="*/ 417599 w 417599"/>
              <a:gd name="connsiteY1" fmla="*/ 0 h 334060"/>
              <a:gd name="connsiteX2" fmla="*/ 413847 w 417599"/>
              <a:gd name="connsiteY2" fmla="*/ 334060 h 334060"/>
              <a:gd name="connsiteX3" fmla="*/ 0 w 417599"/>
              <a:gd name="connsiteY3" fmla="*/ 305882 h 334060"/>
              <a:gd name="connsiteX0" fmla="*/ 0 w 417599"/>
              <a:gd name="connsiteY0" fmla="*/ 305882 h 326823"/>
              <a:gd name="connsiteX1" fmla="*/ 417599 w 417599"/>
              <a:gd name="connsiteY1" fmla="*/ 0 h 326823"/>
              <a:gd name="connsiteX2" fmla="*/ 413847 w 417599"/>
              <a:gd name="connsiteY2" fmla="*/ 326823 h 326823"/>
              <a:gd name="connsiteX3" fmla="*/ 0 w 417599"/>
              <a:gd name="connsiteY3" fmla="*/ 305882 h 326823"/>
              <a:gd name="connsiteX0" fmla="*/ 0 w 417599"/>
              <a:gd name="connsiteY0" fmla="*/ 305882 h 320219"/>
              <a:gd name="connsiteX1" fmla="*/ 417599 w 417599"/>
              <a:gd name="connsiteY1" fmla="*/ 0 h 320219"/>
              <a:gd name="connsiteX2" fmla="*/ 409217 w 417599"/>
              <a:gd name="connsiteY2" fmla="*/ 320219 h 320219"/>
              <a:gd name="connsiteX3" fmla="*/ 0 w 417599"/>
              <a:gd name="connsiteY3" fmla="*/ 305882 h 320219"/>
              <a:gd name="connsiteX0" fmla="*/ 0 w 417599"/>
              <a:gd name="connsiteY0" fmla="*/ 305882 h 324429"/>
              <a:gd name="connsiteX1" fmla="*/ 417599 w 417599"/>
              <a:gd name="connsiteY1" fmla="*/ 0 h 324429"/>
              <a:gd name="connsiteX2" fmla="*/ 409217 w 417599"/>
              <a:gd name="connsiteY2" fmla="*/ 324429 h 324429"/>
              <a:gd name="connsiteX3" fmla="*/ 0 w 417599"/>
              <a:gd name="connsiteY3" fmla="*/ 305882 h 324429"/>
              <a:gd name="connsiteX0" fmla="*/ 0 w 417599"/>
              <a:gd name="connsiteY0" fmla="*/ 305882 h 346075"/>
              <a:gd name="connsiteX1" fmla="*/ 417599 w 417599"/>
              <a:gd name="connsiteY1" fmla="*/ 0 h 346075"/>
              <a:gd name="connsiteX2" fmla="*/ 409217 w 417599"/>
              <a:gd name="connsiteY2" fmla="*/ 346075 h 346075"/>
              <a:gd name="connsiteX3" fmla="*/ 0 w 417599"/>
              <a:gd name="connsiteY3" fmla="*/ 305882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599" h="346075">
                <a:moveTo>
                  <a:pt x="0" y="305882"/>
                </a:moveTo>
                <a:lnTo>
                  <a:pt x="417599" y="0"/>
                </a:lnTo>
                <a:cubicBezTo>
                  <a:pt x="416348" y="111353"/>
                  <a:pt x="410468" y="234722"/>
                  <a:pt x="409217" y="346075"/>
                </a:cubicBezTo>
                <a:lnTo>
                  <a:pt x="0" y="305882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122"/>
          <p:cNvSpPr/>
          <p:nvPr/>
        </p:nvSpPr>
        <p:spPr>
          <a:xfrm>
            <a:off x="2701645" y="2934318"/>
            <a:ext cx="368684" cy="145503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  <a:gd name="connsiteX0" fmla="*/ 0 w 476446"/>
              <a:gd name="connsiteY0" fmla="*/ 333600 h 348004"/>
              <a:gd name="connsiteX1" fmla="*/ 459384 w 476446"/>
              <a:gd name="connsiteY1" fmla="*/ 0 h 348004"/>
              <a:gd name="connsiteX2" fmla="*/ 476446 w 476446"/>
              <a:gd name="connsiteY2" fmla="*/ 348004 h 348004"/>
              <a:gd name="connsiteX3" fmla="*/ 0 w 476446"/>
              <a:gd name="connsiteY3" fmla="*/ 333600 h 348004"/>
              <a:gd name="connsiteX0" fmla="*/ 0 w 460836"/>
              <a:gd name="connsiteY0" fmla="*/ 333600 h 348004"/>
              <a:gd name="connsiteX1" fmla="*/ 459384 w 460836"/>
              <a:gd name="connsiteY1" fmla="*/ 0 h 348004"/>
              <a:gd name="connsiteX2" fmla="*/ 460836 w 460836"/>
              <a:gd name="connsiteY2" fmla="*/ 348004 h 348004"/>
              <a:gd name="connsiteX3" fmla="*/ 0 w 460836"/>
              <a:gd name="connsiteY3" fmla="*/ 333600 h 348004"/>
              <a:gd name="connsiteX0" fmla="*/ 0 w 434271"/>
              <a:gd name="connsiteY0" fmla="*/ 325179 h 348004"/>
              <a:gd name="connsiteX1" fmla="*/ 432819 w 434271"/>
              <a:gd name="connsiteY1" fmla="*/ 0 h 348004"/>
              <a:gd name="connsiteX2" fmla="*/ 434271 w 434271"/>
              <a:gd name="connsiteY2" fmla="*/ 348004 h 348004"/>
              <a:gd name="connsiteX3" fmla="*/ 0 w 434271"/>
              <a:gd name="connsiteY3" fmla="*/ 325179 h 348004"/>
              <a:gd name="connsiteX0" fmla="*/ 0 w 434271"/>
              <a:gd name="connsiteY0" fmla="*/ 325179 h 339907"/>
              <a:gd name="connsiteX1" fmla="*/ 432819 w 434271"/>
              <a:gd name="connsiteY1" fmla="*/ 0 h 339907"/>
              <a:gd name="connsiteX2" fmla="*/ 434271 w 434271"/>
              <a:gd name="connsiteY2" fmla="*/ 339907 h 339907"/>
              <a:gd name="connsiteX3" fmla="*/ 0 w 434271"/>
              <a:gd name="connsiteY3" fmla="*/ 325179 h 339907"/>
              <a:gd name="connsiteX0" fmla="*/ 0 w 434271"/>
              <a:gd name="connsiteY0" fmla="*/ 325179 h 345980"/>
              <a:gd name="connsiteX1" fmla="*/ 432819 w 434271"/>
              <a:gd name="connsiteY1" fmla="*/ 0 h 345980"/>
              <a:gd name="connsiteX2" fmla="*/ 434271 w 434271"/>
              <a:gd name="connsiteY2" fmla="*/ 345980 h 345980"/>
              <a:gd name="connsiteX3" fmla="*/ 0 w 434271"/>
              <a:gd name="connsiteY3" fmla="*/ 325179 h 345980"/>
              <a:gd name="connsiteX0" fmla="*/ 0 w 434271"/>
              <a:gd name="connsiteY0" fmla="*/ 325179 h 343956"/>
              <a:gd name="connsiteX1" fmla="*/ 432819 w 434271"/>
              <a:gd name="connsiteY1" fmla="*/ 0 h 343956"/>
              <a:gd name="connsiteX2" fmla="*/ 434271 w 434271"/>
              <a:gd name="connsiteY2" fmla="*/ 343956 h 343956"/>
              <a:gd name="connsiteX3" fmla="*/ 0 w 434271"/>
              <a:gd name="connsiteY3" fmla="*/ 325179 h 343956"/>
              <a:gd name="connsiteX0" fmla="*/ 0 w 432820"/>
              <a:gd name="connsiteY0" fmla="*/ 325179 h 334060"/>
              <a:gd name="connsiteX1" fmla="*/ 432819 w 432820"/>
              <a:gd name="connsiteY1" fmla="*/ 0 h 334060"/>
              <a:gd name="connsiteX2" fmla="*/ 429067 w 432820"/>
              <a:gd name="connsiteY2" fmla="*/ 334060 h 334060"/>
              <a:gd name="connsiteX3" fmla="*/ 0 w 432820"/>
              <a:gd name="connsiteY3" fmla="*/ 325179 h 334060"/>
              <a:gd name="connsiteX0" fmla="*/ 0 w 417599"/>
              <a:gd name="connsiteY0" fmla="*/ 305882 h 334060"/>
              <a:gd name="connsiteX1" fmla="*/ 417599 w 417599"/>
              <a:gd name="connsiteY1" fmla="*/ 0 h 334060"/>
              <a:gd name="connsiteX2" fmla="*/ 413847 w 417599"/>
              <a:gd name="connsiteY2" fmla="*/ 334060 h 334060"/>
              <a:gd name="connsiteX3" fmla="*/ 0 w 417599"/>
              <a:gd name="connsiteY3" fmla="*/ 305882 h 334060"/>
              <a:gd name="connsiteX0" fmla="*/ 0 w 417599"/>
              <a:gd name="connsiteY0" fmla="*/ 305882 h 326823"/>
              <a:gd name="connsiteX1" fmla="*/ 417599 w 417599"/>
              <a:gd name="connsiteY1" fmla="*/ 0 h 326823"/>
              <a:gd name="connsiteX2" fmla="*/ 413847 w 417599"/>
              <a:gd name="connsiteY2" fmla="*/ 326823 h 326823"/>
              <a:gd name="connsiteX3" fmla="*/ 0 w 417599"/>
              <a:gd name="connsiteY3" fmla="*/ 305882 h 326823"/>
              <a:gd name="connsiteX0" fmla="*/ 0 w 417599"/>
              <a:gd name="connsiteY0" fmla="*/ 305882 h 320219"/>
              <a:gd name="connsiteX1" fmla="*/ 417599 w 417599"/>
              <a:gd name="connsiteY1" fmla="*/ 0 h 320219"/>
              <a:gd name="connsiteX2" fmla="*/ 409217 w 417599"/>
              <a:gd name="connsiteY2" fmla="*/ 320219 h 320219"/>
              <a:gd name="connsiteX3" fmla="*/ 0 w 417599"/>
              <a:gd name="connsiteY3" fmla="*/ 305882 h 320219"/>
              <a:gd name="connsiteX0" fmla="*/ 0 w 417599"/>
              <a:gd name="connsiteY0" fmla="*/ 305882 h 324429"/>
              <a:gd name="connsiteX1" fmla="*/ 417599 w 417599"/>
              <a:gd name="connsiteY1" fmla="*/ 0 h 324429"/>
              <a:gd name="connsiteX2" fmla="*/ 409217 w 417599"/>
              <a:gd name="connsiteY2" fmla="*/ 324429 h 324429"/>
              <a:gd name="connsiteX3" fmla="*/ 0 w 417599"/>
              <a:gd name="connsiteY3" fmla="*/ 305882 h 324429"/>
              <a:gd name="connsiteX0" fmla="*/ 0 w 417599"/>
              <a:gd name="connsiteY0" fmla="*/ 305882 h 346075"/>
              <a:gd name="connsiteX1" fmla="*/ 417599 w 417599"/>
              <a:gd name="connsiteY1" fmla="*/ 0 h 346075"/>
              <a:gd name="connsiteX2" fmla="*/ 409217 w 417599"/>
              <a:gd name="connsiteY2" fmla="*/ 346075 h 346075"/>
              <a:gd name="connsiteX3" fmla="*/ 0 w 417599"/>
              <a:gd name="connsiteY3" fmla="*/ 305882 h 346075"/>
              <a:gd name="connsiteX0" fmla="*/ 0 w 417599"/>
              <a:gd name="connsiteY0" fmla="*/ 305882 h 399399"/>
              <a:gd name="connsiteX1" fmla="*/ 417599 w 417599"/>
              <a:gd name="connsiteY1" fmla="*/ 0 h 399399"/>
              <a:gd name="connsiteX2" fmla="*/ 403527 w 417599"/>
              <a:gd name="connsiteY2" fmla="*/ 399399 h 399399"/>
              <a:gd name="connsiteX3" fmla="*/ 0 w 417599"/>
              <a:gd name="connsiteY3" fmla="*/ 305882 h 399399"/>
              <a:gd name="connsiteX0" fmla="*/ 0 w 420785"/>
              <a:gd name="connsiteY0" fmla="*/ 305882 h 399399"/>
              <a:gd name="connsiteX1" fmla="*/ 417599 w 420785"/>
              <a:gd name="connsiteY1" fmla="*/ 0 h 399399"/>
              <a:gd name="connsiteX2" fmla="*/ 420599 w 420785"/>
              <a:gd name="connsiteY2" fmla="*/ 399399 h 399399"/>
              <a:gd name="connsiteX3" fmla="*/ 0 w 420785"/>
              <a:gd name="connsiteY3" fmla="*/ 305882 h 399399"/>
              <a:gd name="connsiteX0" fmla="*/ 0 w 417599"/>
              <a:gd name="connsiteY0" fmla="*/ 305882 h 386069"/>
              <a:gd name="connsiteX1" fmla="*/ 417599 w 417599"/>
              <a:gd name="connsiteY1" fmla="*/ 0 h 386069"/>
              <a:gd name="connsiteX2" fmla="*/ 409217 w 417599"/>
              <a:gd name="connsiteY2" fmla="*/ 386069 h 386069"/>
              <a:gd name="connsiteX3" fmla="*/ 0 w 417599"/>
              <a:gd name="connsiteY3" fmla="*/ 305882 h 38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599" h="386069">
                <a:moveTo>
                  <a:pt x="0" y="305882"/>
                </a:moveTo>
                <a:lnTo>
                  <a:pt x="417599" y="0"/>
                </a:lnTo>
                <a:cubicBezTo>
                  <a:pt x="416348" y="111353"/>
                  <a:pt x="410468" y="274716"/>
                  <a:pt x="409217" y="386069"/>
                </a:cubicBezTo>
                <a:lnTo>
                  <a:pt x="0" y="305882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122"/>
          <p:cNvSpPr/>
          <p:nvPr/>
        </p:nvSpPr>
        <p:spPr>
          <a:xfrm>
            <a:off x="2321483" y="3056574"/>
            <a:ext cx="368684" cy="118706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  <a:gd name="connsiteX0" fmla="*/ 0 w 476446"/>
              <a:gd name="connsiteY0" fmla="*/ 333600 h 348004"/>
              <a:gd name="connsiteX1" fmla="*/ 459384 w 476446"/>
              <a:gd name="connsiteY1" fmla="*/ 0 h 348004"/>
              <a:gd name="connsiteX2" fmla="*/ 476446 w 476446"/>
              <a:gd name="connsiteY2" fmla="*/ 348004 h 348004"/>
              <a:gd name="connsiteX3" fmla="*/ 0 w 476446"/>
              <a:gd name="connsiteY3" fmla="*/ 333600 h 348004"/>
              <a:gd name="connsiteX0" fmla="*/ 0 w 460836"/>
              <a:gd name="connsiteY0" fmla="*/ 333600 h 348004"/>
              <a:gd name="connsiteX1" fmla="*/ 459384 w 460836"/>
              <a:gd name="connsiteY1" fmla="*/ 0 h 348004"/>
              <a:gd name="connsiteX2" fmla="*/ 460836 w 460836"/>
              <a:gd name="connsiteY2" fmla="*/ 348004 h 348004"/>
              <a:gd name="connsiteX3" fmla="*/ 0 w 460836"/>
              <a:gd name="connsiteY3" fmla="*/ 333600 h 348004"/>
              <a:gd name="connsiteX0" fmla="*/ 0 w 434271"/>
              <a:gd name="connsiteY0" fmla="*/ 325179 h 348004"/>
              <a:gd name="connsiteX1" fmla="*/ 432819 w 434271"/>
              <a:gd name="connsiteY1" fmla="*/ 0 h 348004"/>
              <a:gd name="connsiteX2" fmla="*/ 434271 w 434271"/>
              <a:gd name="connsiteY2" fmla="*/ 348004 h 348004"/>
              <a:gd name="connsiteX3" fmla="*/ 0 w 434271"/>
              <a:gd name="connsiteY3" fmla="*/ 325179 h 348004"/>
              <a:gd name="connsiteX0" fmla="*/ 0 w 434271"/>
              <a:gd name="connsiteY0" fmla="*/ 325179 h 339907"/>
              <a:gd name="connsiteX1" fmla="*/ 432819 w 434271"/>
              <a:gd name="connsiteY1" fmla="*/ 0 h 339907"/>
              <a:gd name="connsiteX2" fmla="*/ 434271 w 434271"/>
              <a:gd name="connsiteY2" fmla="*/ 339907 h 339907"/>
              <a:gd name="connsiteX3" fmla="*/ 0 w 434271"/>
              <a:gd name="connsiteY3" fmla="*/ 325179 h 339907"/>
              <a:gd name="connsiteX0" fmla="*/ 0 w 434271"/>
              <a:gd name="connsiteY0" fmla="*/ 325179 h 345980"/>
              <a:gd name="connsiteX1" fmla="*/ 432819 w 434271"/>
              <a:gd name="connsiteY1" fmla="*/ 0 h 345980"/>
              <a:gd name="connsiteX2" fmla="*/ 434271 w 434271"/>
              <a:gd name="connsiteY2" fmla="*/ 345980 h 345980"/>
              <a:gd name="connsiteX3" fmla="*/ 0 w 434271"/>
              <a:gd name="connsiteY3" fmla="*/ 325179 h 345980"/>
              <a:gd name="connsiteX0" fmla="*/ 0 w 434271"/>
              <a:gd name="connsiteY0" fmla="*/ 325179 h 343956"/>
              <a:gd name="connsiteX1" fmla="*/ 432819 w 434271"/>
              <a:gd name="connsiteY1" fmla="*/ 0 h 343956"/>
              <a:gd name="connsiteX2" fmla="*/ 434271 w 434271"/>
              <a:gd name="connsiteY2" fmla="*/ 343956 h 343956"/>
              <a:gd name="connsiteX3" fmla="*/ 0 w 434271"/>
              <a:gd name="connsiteY3" fmla="*/ 325179 h 343956"/>
              <a:gd name="connsiteX0" fmla="*/ 0 w 432820"/>
              <a:gd name="connsiteY0" fmla="*/ 325179 h 334060"/>
              <a:gd name="connsiteX1" fmla="*/ 432819 w 432820"/>
              <a:gd name="connsiteY1" fmla="*/ 0 h 334060"/>
              <a:gd name="connsiteX2" fmla="*/ 429067 w 432820"/>
              <a:gd name="connsiteY2" fmla="*/ 334060 h 334060"/>
              <a:gd name="connsiteX3" fmla="*/ 0 w 432820"/>
              <a:gd name="connsiteY3" fmla="*/ 325179 h 334060"/>
              <a:gd name="connsiteX0" fmla="*/ 0 w 417599"/>
              <a:gd name="connsiteY0" fmla="*/ 305882 h 334060"/>
              <a:gd name="connsiteX1" fmla="*/ 417599 w 417599"/>
              <a:gd name="connsiteY1" fmla="*/ 0 h 334060"/>
              <a:gd name="connsiteX2" fmla="*/ 413847 w 417599"/>
              <a:gd name="connsiteY2" fmla="*/ 334060 h 334060"/>
              <a:gd name="connsiteX3" fmla="*/ 0 w 417599"/>
              <a:gd name="connsiteY3" fmla="*/ 305882 h 334060"/>
              <a:gd name="connsiteX0" fmla="*/ 0 w 417599"/>
              <a:gd name="connsiteY0" fmla="*/ 305882 h 326823"/>
              <a:gd name="connsiteX1" fmla="*/ 417599 w 417599"/>
              <a:gd name="connsiteY1" fmla="*/ 0 h 326823"/>
              <a:gd name="connsiteX2" fmla="*/ 413847 w 417599"/>
              <a:gd name="connsiteY2" fmla="*/ 326823 h 326823"/>
              <a:gd name="connsiteX3" fmla="*/ 0 w 417599"/>
              <a:gd name="connsiteY3" fmla="*/ 305882 h 326823"/>
              <a:gd name="connsiteX0" fmla="*/ 0 w 417599"/>
              <a:gd name="connsiteY0" fmla="*/ 305882 h 320219"/>
              <a:gd name="connsiteX1" fmla="*/ 417599 w 417599"/>
              <a:gd name="connsiteY1" fmla="*/ 0 h 320219"/>
              <a:gd name="connsiteX2" fmla="*/ 409217 w 417599"/>
              <a:gd name="connsiteY2" fmla="*/ 320219 h 320219"/>
              <a:gd name="connsiteX3" fmla="*/ 0 w 417599"/>
              <a:gd name="connsiteY3" fmla="*/ 305882 h 320219"/>
              <a:gd name="connsiteX0" fmla="*/ 0 w 417599"/>
              <a:gd name="connsiteY0" fmla="*/ 305882 h 324429"/>
              <a:gd name="connsiteX1" fmla="*/ 417599 w 417599"/>
              <a:gd name="connsiteY1" fmla="*/ 0 h 324429"/>
              <a:gd name="connsiteX2" fmla="*/ 409217 w 417599"/>
              <a:gd name="connsiteY2" fmla="*/ 324429 h 324429"/>
              <a:gd name="connsiteX3" fmla="*/ 0 w 417599"/>
              <a:gd name="connsiteY3" fmla="*/ 305882 h 324429"/>
              <a:gd name="connsiteX0" fmla="*/ 0 w 417599"/>
              <a:gd name="connsiteY0" fmla="*/ 305882 h 346075"/>
              <a:gd name="connsiteX1" fmla="*/ 417599 w 417599"/>
              <a:gd name="connsiteY1" fmla="*/ 0 h 346075"/>
              <a:gd name="connsiteX2" fmla="*/ 409217 w 417599"/>
              <a:gd name="connsiteY2" fmla="*/ 346075 h 346075"/>
              <a:gd name="connsiteX3" fmla="*/ 0 w 417599"/>
              <a:gd name="connsiteY3" fmla="*/ 305882 h 346075"/>
              <a:gd name="connsiteX0" fmla="*/ 0 w 417599"/>
              <a:gd name="connsiteY0" fmla="*/ 305882 h 399399"/>
              <a:gd name="connsiteX1" fmla="*/ 417599 w 417599"/>
              <a:gd name="connsiteY1" fmla="*/ 0 h 399399"/>
              <a:gd name="connsiteX2" fmla="*/ 403527 w 417599"/>
              <a:gd name="connsiteY2" fmla="*/ 399399 h 399399"/>
              <a:gd name="connsiteX3" fmla="*/ 0 w 417599"/>
              <a:gd name="connsiteY3" fmla="*/ 305882 h 399399"/>
              <a:gd name="connsiteX0" fmla="*/ 0 w 420785"/>
              <a:gd name="connsiteY0" fmla="*/ 305882 h 399399"/>
              <a:gd name="connsiteX1" fmla="*/ 417599 w 420785"/>
              <a:gd name="connsiteY1" fmla="*/ 0 h 399399"/>
              <a:gd name="connsiteX2" fmla="*/ 420599 w 420785"/>
              <a:gd name="connsiteY2" fmla="*/ 399399 h 399399"/>
              <a:gd name="connsiteX3" fmla="*/ 0 w 420785"/>
              <a:gd name="connsiteY3" fmla="*/ 305882 h 399399"/>
              <a:gd name="connsiteX0" fmla="*/ 0 w 417599"/>
              <a:gd name="connsiteY0" fmla="*/ 305882 h 386069"/>
              <a:gd name="connsiteX1" fmla="*/ 417599 w 417599"/>
              <a:gd name="connsiteY1" fmla="*/ 0 h 386069"/>
              <a:gd name="connsiteX2" fmla="*/ 409217 w 417599"/>
              <a:gd name="connsiteY2" fmla="*/ 386069 h 386069"/>
              <a:gd name="connsiteX3" fmla="*/ 0 w 417599"/>
              <a:gd name="connsiteY3" fmla="*/ 305882 h 386069"/>
              <a:gd name="connsiteX0" fmla="*/ 0 w 417599"/>
              <a:gd name="connsiteY0" fmla="*/ 305882 h 442217"/>
              <a:gd name="connsiteX1" fmla="*/ 417599 w 417599"/>
              <a:gd name="connsiteY1" fmla="*/ 0 h 442217"/>
              <a:gd name="connsiteX2" fmla="*/ 414908 w 417599"/>
              <a:gd name="connsiteY2" fmla="*/ 442217 h 442217"/>
              <a:gd name="connsiteX3" fmla="*/ 0 w 417599"/>
              <a:gd name="connsiteY3" fmla="*/ 305882 h 44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599" h="442217">
                <a:moveTo>
                  <a:pt x="0" y="305882"/>
                </a:moveTo>
                <a:lnTo>
                  <a:pt x="417599" y="0"/>
                </a:lnTo>
                <a:cubicBezTo>
                  <a:pt x="416348" y="111353"/>
                  <a:pt x="416159" y="330864"/>
                  <a:pt x="414908" y="442217"/>
                </a:cubicBezTo>
                <a:lnTo>
                  <a:pt x="0" y="305882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342928" y="2042618"/>
            <a:ext cx="594668" cy="983996"/>
            <a:chOff x="3342928" y="2042618"/>
            <a:chExt cx="594668" cy="983996"/>
          </a:xfrm>
        </p:grpSpPr>
        <p:sp>
          <p:nvSpPr>
            <p:cNvPr id="123" name="Isosceles Triangle 122"/>
            <p:cNvSpPr/>
            <p:nvPr/>
          </p:nvSpPr>
          <p:spPr>
            <a:xfrm>
              <a:off x="3451253" y="2042618"/>
              <a:ext cx="368684" cy="602412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2442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13076"/>
                    <a:pt x="409217" y="32442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342928" y="2592429"/>
                  <a:ext cx="594668" cy="4341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928" y="2592429"/>
                  <a:ext cx="594668" cy="43418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Freeform 59"/>
          <p:cNvSpPr/>
          <p:nvPr/>
        </p:nvSpPr>
        <p:spPr>
          <a:xfrm flipH="1">
            <a:off x="510207" y="1823035"/>
            <a:ext cx="1246139" cy="2351021"/>
          </a:xfrm>
          <a:custGeom>
            <a:avLst/>
            <a:gdLst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16835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56591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83945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23857 h 640692"/>
              <a:gd name="connsiteX1" fmla="*/ 0 w 1722783"/>
              <a:gd name="connsiteY1" fmla="*/ 0 h 640692"/>
              <a:gd name="connsiteX2" fmla="*/ 0 w 1722783"/>
              <a:gd name="connsiteY2" fmla="*/ 548776 h 640692"/>
              <a:gd name="connsiteX3" fmla="*/ 1417983 w 1722783"/>
              <a:gd name="connsiteY3" fmla="*/ 640692 h 640692"/>
              <a:gd name="connsiteX4" fmla="*/ 1722783 w 1722783"/>
              <a:gd name="connsiteY4" fmla="*/ 123857 h 640692"/>
              <a:gd name="connsiteX0" fmla="*/ 1722783 w 1722783"/>
              <a:gd name="connsiteY0" fmla="*/ 123857 h 617832"/>
              <a:gd name="connsiteX1" fmla="*/ 0 w 1722783"/>
              <a:gd name="connsiteY1" fmla="*/ 0 h 617832"/>
              <a:gd name="connsiteX2" fmla="*/ 0 w 1722783"/>
              <a:gd name="connsiteY2" fmla="*/ 548776 h 617832"/>
              <a:gd name="connsiteX3" fmla="*/ 1433223 w 1722783"/>
              <a:gd name="connsiteY3" fmla="*/ 617832 h 617832"/>
              <a:gd name="connsiteX4" fmla="*/ 1722783 w 1722783"/>
              <a:gd name="connsiteY4" fmla="*/ 123857 h 617832"/>
              <a:gd name="connsiteX0" fmla="*/ 1741833 w 1741833"/>
              <a:gd name="connsiteY0" fmla="*/ 123857 h 617832"/>
              <a:gd name="connsiteX1" fmla="*/ 19050 w 1741833"/>
              <a:gd name="connsiteY1" fmla="*/ 0 h 617832"/>
              <a:gd name="connsiteX2" fmla="*/ 0 w 1741833"/>
              <a:gd name="connsiteY2" fmla="*/ 457336 h 617832"/>
              <a:gd name="connsiteX3" fmla="*/ 1452273 w 1741833"/>
              <a:gd name="connsiteY3" fmla="*/ 617832 h 617832"/>
              <a:gd name="connsiteX4" fmla="*/ 1741833 w 1741833"/>
              <a:gd name="connsiteY4" fmla="*/ 123857 h 617832"/>
              <a:gd name="connsiteX0" fmla="*/ 1741833 w 1741833"/>
              <a:gd name="connsiteY0" fmla="*/ 200057 h 694032"/>
              <a:gd name="connsiteX1" fmla="*/ 3810 w 1741833"/>
              <a:gd name="connsiteY1" fmla="*/ 0 h 694032"/>
              <a:gd name="connsiteX2" fmla="*/ 0 w 1741833"/>
              <a:gd name="connsiteY2" fmla="*/ 533536 h 694032"/>
              <a:gd name="connsiteX3" fmla="*/ 1452273 w 1741833"/>
              <a:gd name="connsiteY3" fmla="*/ 694032 h 694032"/>
              <a:gd name="connsiteX4" fmla="*/ 1741833 w 1741833"/>
              <a:gd name="connsiteY4" fmla="*/ 200057 h 694032"/>
              <a:gd name="connsiteX0" fmla="*/ 1722783 w 1722783"/>
              <a:gd name="connsiteY0" fmla="*/ 184817 h 694032"/>
              <a:gd name="connsiteX1" fmla="*/ 3810 w 1722783"/>
              <a:gd name="connsiteY1" fmla="*/ 0 h 694032"/>
              <a:gd name="connsiteX2" fmla="*/ 0 w 1722783"/>
              <a:gd name="connsiteY2" fmla="*/ 533536 h 694032"/>
              <a:gd name="connsiteX3" fmla="*/ 1452273 w 1722783"/>
              <a:gd name="connsiteY3" fmla="*/ 694032 h 694032"/>
              <a:gd name="connsiteX4" fmla="*/ 1722783 w 1722783"/>
              <a:gd name="connsiteY4" fmla="*/ 184817 h 694032"/>
              <a:gd name="connsiteX0" fmla="*/ 1722783 w 1722783"/>
              <a:gd name="connsiteY0" fmla="*/ 166975 h 676190"/>
              <a:gd name="connsiteX1" fmla="*/ 3810 w 1722783"/>
              <a:gd name="connsiteY1" fmla="*/ 0 h 676190"/>
              <a:gd name="connsiteX2" fmla="*/ 0 w 1722783"/>
              <a:gd name="connsiteY2" fmla="*/ 515694 h 676190"/>
              <a:gd name="connsiteX3" fmla="*/ 1452273 w 1722783"/>
              <a:gd name="connsiteY3" fmla="*/ 676190 h 676190"/>
              <a:gd name="connsiteX4" fmla="*/ 1722783 w 1722783"/>
              <a:gd name="connsiteY4" fmla="*/ 166975 h 676190"/>
              <a:gd name="connsiteX0" fmla="*/ 1722783 w 1722783"/>
              <a:gd name="connsiteY0" fmla="*/ 166975 h 676190"/>
              <a:gd name="connsiteX1" fmla="*/ 3810 w 1722783"/>
              <a:gd name="connsiteY1" fmla="*/ 0 h 676190"/>
              <a:gd name="connsiteX2" fmla="*/ 0 w 1722783"/>
              <a:gd name="connsiteY2" fmla="*/ 541695 h 676190"/>
              <a:gd name="connsiteX3" fmla="*/ 1452273 w 1722783"/>
              <a:gd name="connsiteY3" fmla="*/ 676190 h 676190"/>
              <a:gd name="connsiteX4" fmla="*/ 1722783 w 1722783"/>
              <a:gd name="connsiteY4" fmla="*/ 166975 h 676190"/>
              <a:gd name="connsiteX0" fmla="*/ 1722783 w 1722783"/>
              <a:gd name="connsiteY0" fmla="*/ 166975 h 1202918"/>
              <a:gd name="connsiteX1" fmla="*/ 3810 w 1722783"/>
              <a:gd name="connsiteY1" fmla="*/ 0 h 1202918"/>
              <a:gd name="connsiteX2" fmla="*/ 0 w 1722783"/>
              <a:gd name="connsiteY2" fmla="*/ 541695 h 1202918"/>
              <a:gd name="connsiteX3" fmla="*/ 1129120 w 1722783"/>
              <a:gd name="connsiteY3" fmla="*/ 1202918 h 1202918"/>
              <a:gd name="connsiteX4" fmla="*/ 1722783 w 1722783"/>
              <a:gd name="connsiteY4" fmla="*/ 166975 h 1202918"/>
              <a:gd name="connsiteX0" fmla="*/ 1426559 w 1426559"/>
              <a:gd name="connsiteY0" fmla="*/ 849615 h 1202918"/>
              <a:gd name="connsiteX1" fmla="*/ 3810 w 1426559"/>
              <a:gd name="connsiteY1" fmla="*/ 0 h 1202918"/>
              <a:gd name="connsiteX2" fmla="*/ 0 w 1426559"/>
              <a:gd name="connsiteY2" fmla="*/ 541695 h 1202918"/>
              <a:gd name="connsiteX3" fmla="*/ 1129120 w 1426559"/>
              <a:gd name="connsiteY3" fmla="*/ 1202918 h 1202918"/>
              <a:gd name="connsiteX4" fmla="*/ 1426559 w 1426559"/>
              <a:gd name="connsiteY4" fmla="*/ 849615 h 1202918"/>
              <a:gd name="connsiteX0" fmla="*/ 2196911 w 2196911"/>
              <a:gd name="connsiteY0" fmla="*/ 1299066 h 1299066"/>
              <a:gd name="connsiteX1" fmla="*/ 3810 w 2196911"/>
              <a:gd name="connsiteY1" fmla="*/ 0 h 1299066"/>
              <a:gd name="connsiteX2" fmla="*/ 0 w 2196911"/>
              <a:gd name="connsiteY2" fmla="*/ 541695 h 1299066"/>
              <a:gd name="connsiteX3" fmla="*/ 1129120 w 2196911"/>
              <a:gd name="connsiteY3" fmla="*/ 1202918 h 1299066"/>
              <a:gd name="connsiteX4" fmla="*/ 2196911 w 2196911"/>
              <a:gd name="connsiteY4" fmla="*/ 1299066 h 1299066"/>
              <a:gd name="connsiteX0" fmla="*/ 2196911 w 2196911"/>
              <a:gd name="connsiteY0" fmla="*/ 1299066 h 1647203"/>
              <a:gd name="connsiteX1" fmla="*/ 3810 w 2196911"/>
              <a:gd name="connsiteY1" fmla="*/ 0 h 1647203"/>
              <a:gd name="connsiteX2" fmla="*/ 0 w 2196911"/>
              <a:gd name="connsiteY2" fmla="*/ 541695 h 1647203"/>
              <a:gd name="connsiteX3" fmla="*/ 1899472 w 2196911"/>
              <a:gd name="connsiteY3" fmla="*/ 1647203 h 1647203"/>
              <a:gd name="connsiteX4" fmla="*/ 2196911 w 2196911"/>
              <a:gd name="connsiteY4" fmla="*/ 1299066 h 1647203"/>
              <a:gd name="connsiteX0" fmla="*/ 2196911 w 2196911"/>
              <a:gd name="connsiteY0" fmla="*/ 1299066 h 1647203"/>
              <a:gd name="connsiteX1" fmla="*/ 3810 w 2196911"/>
              <a:gd name="connsiteY1" fmla="*/ 0 h 1647203"/>
              <a:gd name="connsiteX2" fmla="*/ 0 w 2196911"/>
              <a:gd name="connsiteY2" fmla="*/ 541695 h 1647203"/>
              <a:gd name="connsiteX3" fmla="*/ 1899472 w 2196911"/>
              <a:gd name="connsiteY3" fmla="*/ 1647203 h 1647203"/>
              <a:gd name="connsiteX4" fmla="*/ 2196911 w 2196911"/>
              <a:gd name="connsiteY4" fmla="*/ 1299066 h 1647203"/>
              <a:gd name="connsiteX0" fmla="*/ 2259745 w 2259745"/>
              <a:gd name="connsiteY0" fmla="*/ 1240072 h 1647203"/>
              <a:gd name="connsiteX1" fmla="*/ 3810 w 2259745"/>
              <a:gd name="connsiteY1" fmla="*/ 0 h 1647203"/>
              <a:gd name="connsiteX2" fmla="*/ 0 w 2259745"/>
              <a:gd name="connsiteY2" fmla="*/ 541695 h 1647203"/>
              <a:gd name="connsiteX3" fmla="*/ 1899472 w 2259745"/>
              <a:gd name="connsiteY3" fmla="*/ 1647203 h 1647203"/>
              <a:gd name="connsiteX4" fmla="*/ 2259745 w 2259745"/>
              <a:gd name="connsiteY4" fmla="*/ 1240072 h 1647203"/>
              <a:gd name="connsiteX0" fmla="*/ 2259745 w 2259745"/>
              <a:gd name="connsiteY0" fmla="*/ 1240072 h 1685128"/>
              <a:gd name="connsiteX1" fmla="*/ 3810 w 2259745"/>
              <a:gd name="connsiteY1" fmla="*/ 0 h 1685128"/>
              <a:gd name="connsiteX2" fmla="*/ 0 w 2259745"/>
              <a:gd name="connsiteY2" fmla="*/ 541695 h 1685128"/>
              <a:gd name="connsiteX3" fmla="*/ 1845614 w 2259745"/>
              <a:gd name="connsiteY3" fmla="*/ 1685128 h 1685128"/>
              <a:gd name="connsiteX4" fmla="*/ 2259745 w 2259745"/>
              <a:gd name="connsiteY4" fmla="*/ 1240072 h 1685128"/>
              <a:gd name="connsiteX0" fmla="*/ 2285949 w 2285949"/>
              <a:gd name="connsiteY0" fmla="*/ 1190867 h 1685128"/>
              <a:gd name="connsiteX1" fmla="*/ 3810 w 2285949"/>
              <a:gd name="connsiteY1" fmla="*/ 0 h 1685128"/>
              <a:gd name="connsiteX2" fmla="*/ 0 w 2285949"/>
              <a:gd name="connsiteY2" fmla="*/ 541695 h 1685128"/>
              <a:gd name="connsiteX3" fmla="*/ 1845614 w 2285949"/>
              <a:gd name="connsiteY3" fmla="*/ 1685128 h 1685128"/>
              <a:gd name="connsiteX4" fmla="*/ 2285949 w 2285949"/>
              <a:gd name="connsiteY4" fmla="*/ 1190867 h 1685128"/>
              <a:gd name="connsiteX0" fmla="*/ 2282138 w 2282138"/>
              <a:gd name="connsiteY0" fmla="*/ 1190867 h 1685128"/>
              <a:gd name="connsiteX1" fmla="*/ -1 w 2282138"/>
              <a:gd name="connsiteY1" fmla="*/ 0 h 1685128"/>
              <a:gd name="connsiteX2" fmla="*/ 29866 w 2282138"/>
              <a:gd name="connsiteY2" fmla="*/ 589123 h 1685128"/>
              <a:gd name="connsiteX3" fmla="*/ 1841803 w 2282138"/>
              <a:gd name="connsiteY3" fmla="*/ 1685128 h 1685128"/>
              <a:gd name="connsiteX4" fmla="*/ 2282138 w 2282138"/>
              <a:gd name="connsiteY4" fmla="*/ 1190867 h 1685128"/>
              <a:gd name="connsiteX0" fmla="*/ 2252272 w 2252272"/>
              <a:gd name="connsiteY0" fmla="*/ 1146601 h 1640862"/>
              <a:gd name="connsiteX1" fmla="*/ 3811 w 2252272"/>
              <a:gd name="connsiteY1" fmla="*/ 0 h 1640862"/>
              <a:gd name="connsiteX2" fmla="*/ 0 w 2252272"/>
              <a:gd name="connsiteY2" fmla="*/ 544857 h 1640862"/>
              <a:gd name="connsiteX3" fmla="*/ 1811937 w 2252272"/>
              <a:gd name="connsiteY3" fmla="*/ 1640862 h 1640862"/>
              <a:gd name="connsiteX4" fmla="*/ 2252272 w 2252272"/>
              <a:gd name="connsiteY4" fmla="*/ 1146601 h 1640862"/>
              <a:gd name="connsiteX0" fmla="*/ 2258067 w 2258067"/>
              <a:gd name="connsiteY0" fmla="*/ 1146601 h 1640862"/>
              <a:gd name="connsiteX1" fmla="*/ 9606 w 2258067"/>
              <a:gd name="connsiteY1" fmla="*/ 0 h 1640862"/>
              <a:gd name="connsiteX2" fmla="*/ 0 w 2258067"/>
              <a:gd name="connsiteY2" fmla="*/ 1088786 h 1640862"/>
              <a:gd name="connsiteX3" fmla="*/ 1817732 w 2258067"/>
              <a:gd name="connsiteY3" fmla="*/ 1640862 h 1640862"/>
              <a:gd name="connsiteX4" fmla="*/ 2258067 w 2258067"/>
              <a:gd name="connsiteY4" fmla="*/ 1146601 h 1640862"/>
              <a:gd name="connsiteX0" fmla="*/ 2258067 w 2258067"/>
              <a:gd name="connsiteY0" fmla="*/ 1146601 h 1999855"/>
              <a:gd name="connsiteX1" fmla="*/ 9606 w 2258067"/>
              <a:gd name="connsiteY1" fmla="*/ 0 h 1999855"/>
              <a:gd name="connsiteX2" fmla="*/ 0 w 2258067"/>
              <a:gd name="connsiteY2" fmla="*/ 1088786 h 1999855"/>
              <a:gd name="connsiteX3" fmla="*/ 1267350 w 2258067"/>
              <a:gd name="connsiteY3" fmla="*/ 1999855 h 1999855"/>
              <a:gd name="connsiteX4" fmla="*/ 2258067 w 2258067"/>
              <a:gd name="connsiteY4" fmla="*/ 1146601 h 1999855"/>
              <a:gd name="connsiteX0" fmla="*/ 2258067 w 2335019"/>
              <a:gd name="connsiteY0" fmla="*/ 1146601 h 2017164"/>
              <a:gd name="connsiteX1" fmla="*/ 9606 w 2335019"/>
              <a:gd name="connsiteY1" fmla="*/ 0 h 2017164"/>
              <a:gd name="connsiteX2" fmla="*/ 0 w 2335019"/>
              <a:gd name="connsiteY2" fmla="*/ 1088786 h 2017164"/>
              <a:gd name="connsiteX3" fmla="*/ 1267350 w 2335019"/>
              <a:gd name="connsiteY3" fmla="*/ 1999855 h 2017164"/>
              <a:gd name="connsiteX4" fmla="*/ 1826911 w 2335019"/>
              <a:gd name="connsiteY4" fmla="*/ 1620373 h 2017164"/>
              <a:gd name="connsiteX5" fmla="*/ 2258067 w 2335019"/>
              <a:gd name="connsiteY5" fmla="*/ 1146601 h 2017164"/>
              <a:gd name="connsiteX0" fmla="*/ 2258067 w 2335019"/>
              <a:gd name="connsiteY0" fmla="*/ 1146601 h 2017164"/>
              <a:gd name="connsiteX1" fmla="*/ 9606 w 2335019"/>
              <a:gd name="connsiteY1" fmla="*/ 0 h 2017164"/>
              <a:gd name="connsiteX2" fmla="*/ 0 w 2335019"/>
              <a:gd name="connsiteY2" fmla="*/ 1088786 h 2017164"/>
              <a:gd name="connsiteX3" fmla="*/ 1267350 w 2335019"/>
              <a:gd name="connsiteY3" fmla="*/ 1999855 h 2017164"/>
              <a:gd name="connsiteX4" fmla="*/ 1826911 w 2335019"/>
              <a:gd name="connsiteY4" fmla="*/ 1620373 h 2017164"/>
              <a:gd name="connsiteX5" fmla="*/ 2258067 w 2335019"/>
              <a:gd name="connsiteY5" fmla="*/ 1146601 h 2017164"/>
              <a:gd name="connsiteX0" fmla="*/ 2258067 w 2258067"/>
              <a:gd name="connsiteY0" fmla="*/ 1146601 h 2017164"/>
              <a:gd name="connsiteX1" fmla="*/ 9606 w 2258067"/>
              <a:gd name="connsiteY1" fmla="*/ 0 h 2017164"/>
              <a:gd name="connsiteX2" fmla="*/ 0 w 2258067"/>
              <a:gd name="connsiteY2" fmla="*/ 1088786 h 2017164"/>
              <a:gd name="connsiteX3" fmla="*/ 1267350 w 2258067"/>
              <a:gd name="connsiteY3" fmla="*/ 1999855 h 2017164"/>
              <a:gd name="connsiteX4" fmla="*/ 1826911 w 2258067"/>
              <a:gd name="connsiteY4" fmla="*/ 1620373 h 2017164"/>
              <a:gd name="connsiteX5" fmla="*/ 2258067 w 2258067"/>
              <a:gd name="connsiteY5" fmla="*/ 1146601 h 2017164"/>
              <a:gd name="connsiteX0" fmla="*/ 2258067 w 2258067"/>
              <a:gd name="connsiteY0" fmla="*/ 1146601 h 1999855"/>
              <a:gd name="connsiteX1" fmla="*/ 9606 w 2258067"/>
              <a:gd name="connsiteY1" fmla="*/ 0 h 1999855"/>
              <a:gd name="connsiteX2" fmla="*/ 0 w 2258067"/>
              <a:gd name="connsiteY2" fmla="*/ 1088786 h 1999855"/>
              <a:gd name="connsiteX3" fmla="*/ 1267350 w 2258067"/>
              <a:gd name="connsiteY3" fmla="*/ 1999855 h 1999855"/>
              <a:gd name="connsiteX4" fmla="*/ 1826911 w 2258067"/>
              <a:gd name="connsiteY4" fmla="*/ 1620373 h 1999855"/>
              <a:gd name="connsiteX5" fmla="*/ 2258067 w 2258067"/>
              <a:gd name="connsiteY5" fmla="*/ 1146601 h 1999855"/>
              <a:gd name="connsiteX0" fmla="*/ 2258067 w 2258067"/>
              <a:gd name="connsiteY0" fmla="*/ 1146601 h 1999855"/>
              <a:gd name="connsiteX1" fmla="*/ 9606 w 2258067"/>
              <a:gd name="connsiteY1" fmla="*/ 0 h 1999855"/>
              <a:gd name="connsiteX2" fmla="*/ 0 w 2258067"/>
              <a:gd name="connsiteY2" fmla="*/ 1088786 h 1999855"/>
              <a:gd name="connsiteX3" fmla="*/ 1267350 w 2258067"/>
              <a:gd name="connsiteY3" fmla="*/ 1999855 h 1999855"/>
              <a:gd name="connsiteX4" fmla="*/ 1826911 w 2258067"/>
              <a:gd name="connsiteY4" fmla="*/ 1620373 h 1999855"/>
              <a:gd name="connsiteX5" fmla="*/ 2258067 w 2258067"/>
              <a:gd name="connsiteY5" fmla="*/ 1146601 h 199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67" h="1999855">
                <a:moveTo>
                  <a:pt x="2258067" y="1146601"/>
                </a:moveTo>
                <a:lnTo>
                  <a:pt x="9606" y="0"/>
                </a:lnTo>
                <a:cubicBezTo>
                  <a:pt x="8336" y="181619"/>
                  <a:pt x="1270" y="907167"/>
                  <a:pt x="0" y="1088786"/>
                </a:cubicBezTo>
                <a:lnTo>
                  <a:pt x="1267350" y="1999855"/>
                </a:lnTo>
                <a:cubicBezTo>
                  <a:pt x="1599272" y="1810114"/>
                  <a:pt x="1661792" y="1762582"/>
                  <a:pt x="1826911" y="1620373"/>
                </a:cubicBezTo>
                <a:cubicBezTo>
                  <a:pt x="1992030" y="1478164"/>
                  <a:pt x="2035676" y="1457457"/>
                  <a:pt x="2258067" y="1146601"/>
                </a:cubicBezTo>
                <a:close/>
              </a:path>
            </a:pathLst>
          </a:custGeom>
          <a:gradFill flip="none" rotWithShape="1">
            <a:gsLst>
              <a:gs pos="0">
                <a:srgbClr val="FF3399">
                  <a:alpha val="50000"/>
                </a:srgbClr>
              </a:gs>
              <a:gs pos="100000">
                <a:srgbClr val="FF0066">
                  <a:alpha val="3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50050" y="1825156"/>
            <a:ext cx="2025296" cy="794926"/>
          </a:xfrm>
          <a:custGeom>
            <a:avLst/>
            <a:gdLst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16835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56591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83945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23857 h 640692"/>
              <a:gd name="connsiteX1" fmla="*/ 0 w 1722783"/>
              <a:gd name="connsiteY1" fmla="*/ 0 h 640692"/>
              <a:gd name="connsiteX2" fmla="*/ 0 w 1722783"/>
              <a:gd name="connsiteY2" fmla="*/ 548776 h 640692"/>
              <a:gd name="connsiteX3" fmla="*/ 1417983 w 1722783"/>
              <a:gd name="connsiteY3" fmla="*/ 640692 h 640692"/>
              <a:gd name="connsiteX4" fmla="*/ 1722783 w 1722783"/>
              <a:gd name="connsiteY4" fmla="*/ 123857 h 640692"/>
              <a:gd name="connsiteX0" fmla="*/ 1722783 w 1722783"/>
              <a:gd name="connsiteY0" fmla="*/ 123857 h 617832"/>
              <a:gd name="connsiteX1" fmla="*/ 0 w 1722783"/>
              <a:gd name="connsiteY1" fmla="*/ 0 h 617832"/>
              <a:gd name="connsiteX2" fmla="*/ 0 w 1722783"/>
              <a:gd name="connsiteY2" fmla="*/ 548776 h 617832"/>
              <a:gd name="connsiteX3" fmla="*/ 1433223 w 1722783"/>
              <a:gd name="connsiteY3" fmla="*/ 617832 h 617832"/>
              <a:gd name="connsiteX4" fmla="*/ 1722783 w 1722783"/>
              <a:gd name="connsiteY4" fmla="*/ 123857 h 617832"/>
              <a:gd name="connsiteX0" fmla="*/ 1741833 w 1741833"/>
              <a:gd name="connsiteY0" fmla="*/ 123857 h 617832"/>
              <a:gd name="connsiteX1" fmla="*/ 19050 w 1741833"/>
              <a:gd name="connsiteY1" fmla="*/ 0 h 617832"/>
              <a:gd name="connsiteX2" fmla="*/ 0 w 1741833"/>
              <a:gd name="connsiteY2" fmla="*/ 457336 h 617832"/>
              <a:gd name="connsiteX3" fmla="*/ 1452273 w 1741833"/>
              <a:gd name="connsiteY3" fmla="*/ 617832 h 617832"/>
              <a:gd name="connsiteX4" fmla="*/ 1741833 w 1741833"/>
              <a:gd name="connsiteY4" fmla="*/ 123857 h 617832"/>
              <a:gd name="connsiteX0" fmla="*/ 1741833 w 1741833"/>
              <a:gd name="connsiteY0" fmla="*/ 200057 h 694032"/>
              <a:gd name="connsiteX1" fmla="*/ 3810 w 1741833"/>
              <a:gd name="connsiteY1" fmla="*/ 0 h 694032"/>
              <a:gd name="connsiteX2" fmla="*/ 0 w 1741833"/>
              <a:gd name="connsiteY2" fmla="*/ 533536 h 694032"/>
              <a:gd name="connsiteX3" fmla="*/ 1452273 w 1741833"/>
              <a:gd name="connsiteY3" fmla="*/ 694032 h 694032"/>
              <a:gd name="connsiteX4" fmla="*/ 1741833 w 1741833"/>
              <a:gd name="connsiteY4" fmla="*/ 200057 h 694032"/>
              <a:gd name="connsiteX0" fmla="*/ 1722783 w 1722783"/>
              <a:gd name="connsiteY0" fmla="*/ 184817 h 694032"/>
              <a:gd name="connsiteX1" fmla="*/ 3810 w 1722783"/>
              <a:gd name="connsiteY1" fmla="*/ 0 h 694032"/>
              <a:gd name="connsiteX2" fmla="*/ 0 w 1722783"/>
              <a:gd name="connsiteY2" fmla="*/ 533536 h 694032"/>
              <a:gd name="connsiteX3" fmla="*/ 1452273 w 1722783"/>
              <a:gd name="connsiteY3" fmla="*/ 694032 h 694032"/>
              <a:gd name="connsiteX4" fmla="*/ 1722783 w 1722783"/>
              <a:gd name="connsiteY4" fmla="*/ 184817 h 694032"/>
              <a:gd name="connsiteX0" fmla="*/ 1722783 w 1722783"/>
              <a:gd name="connsiteY0" fmla="*/ 166975 h 676190"/>
              <a:gd name="connsiteX1" fmla="*/ 3810 w 1722783"/>
              <a:gd name="connsiteY1" fmla="*/ 0 h 676190"/>
              <a:gd name="connsiteX2" fmla="*/ 0 w 1722783"/>
              <a:gd name="connsiteY2" fmla="*/ 515694 h 676190"/>
              <a:gd name="connsiteX3" fmla="*/ 1452273 w 1722783"/>
              <a:gd name="connsiteY3" fmla="*/ 676190 h 676190"/>
              <a:gd name="connsiteX4" fmla="*/ 1722783 w 1722783"/>
              <a:gd name="connsiteY4" fmla="*/ 166975 h 676190"/>
              <a:gd name="connsiteX0" fmla="*/ 1722783 w 1722783"/>
              <a:gd name="connsiteY0" fmla="*/ 166975 h 676190"/>
              <a:gd name="connsiteX1" fmla="*/ 3810 w 1722783"/>
              <a:gd name="connsiteY1" fmla="*/ 0 h 676190"/>
              <a:gd name="connsiteX2" fmla="*/ 0 w 1722783"/>
              <a:gd name="connsiteY2" fmla="*/ 541695 h 676190"/>
              <a:gd name="connsiteX3" fmla="*/ 1452273 w 1722783"/>
              <a:gd name="connsiteY3" fmla="*/ 676190 h 676190"/>
              <a:gd name="connsiteX4" fmla="*/ 1722783 w 1722783"/>
              <a:gd name="connsiteY4" fmla="*/ 166975 h 6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783" h="676190">
                <a:moveTo>
                  <a:pt x="1722783" y="166975"/>
                </a:moveTo>
                <a:lnTo>
                  <a:pt x="3810" y="0"/>
                </a:lnTo>
                <a:lnTo>
                  <a:pt x="0" y="541695"/>
                </a:lnTo>
                <a:lnTo>
                  <a:pt x="1452273" y="676190"/>
                </a:lnTo>
                <a:lnTo>
                  <a:pt x="1722783" y="166975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30000"/>
                </a:srgbClr>
              </a:gs>
              <a:gs pos="100000">
                <a:srgbClr val="FFC000">
                  <a:alpha val="1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 rot="816232">
            <a:off x="1215165" y="3799938"/>
            <a:ext cx="3648858" cy="1034012"/>
            <a:chOff x="1061803" y="4805292"/>
            <a:chExt cx="3103838" cy="879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rot="20783768">
                  <a:off x="3730813" y="4805292"/>
                  <a:ext cx="4348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783768">
                  <a:off x="3730813" y="4805292"/>
                  <a:ext cx="43482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/>
            <p:nvPr/>
          </p:nvCxnSpPr>
          <p:spPr>
            <a:xfrm rot="20783768">
              <a:off x="1061803" y="5045185"/>
              <a:ext cx="2737234" cy="298700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>
                      <a:lumMod val="40000"/>
                      <a:lumOff val="60000"/>
                      <a:alpha val="70000"/>
                    </a:schemeClr>
                  </a:gs>
                  <a:gs pos="100000">
                    <a:schemeClr val="bg2">
                      <a:lumMod val="40000"/>
                      <a:lumOff val="60000"/>
                      <a:alpha val="8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20783768">
              <a:off x="1203623" y="53155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59643" y="1001541"/>
            <a:ext cx="825651" cy="3490574"/>
            <a:chOff x="753247" y="2255088"/>
            <a:chExt cx="702326" cy="2969194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1087701" y="2588653"/>
              <a:ext cx="0" cy="2635629"/>
            </a:xfrm>
            <a:prstGeom prst="straightConnector1">
              <a:avLst/>
            </a:prstGeom>
            <a:ln w="38100">
              <a:gradFill>
                <a:gsLst>
                  <a:gs pos="14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753247" y="2255088"/>
                  <a:ext cx="7023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247" y="2255088"/>
                  <a:ext cx="70232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 rot="7118969">
            <a:off x="-379877" y="4214554"/>
            <a:ext cx="2860603" cy="1699389"/>
            <a:chOff x="1338511" y="4724691"/>
            <a:chExt cx="2433322" cy="1445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 rot="14481031">
                  <a:off x="3396667" y="5375203"/>
                  <a:ext cx="3809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81031">
                  <a:off x="3396667" y="5375203"/>
                  <a:ext cx="38099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/>
            <p:nvPr/>
          </p:nvCxnSpPr>
          <p:spPr>
            <a:xfrm rot="14481031" flipH="1">
              <a:off x="1546750" y="4516452"/>
              <a:ext cx="1445556" cy="1862033"/>
            </a:xfrm>
            <a:prstGeom prst="straightConnector1">
              <a:avLst/>
            </a:prstGeom>
            <a:ln w="38100">
              <a:gradFill>
                <a:gsLst>
                  <a:gs pos="16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819182" y="1013615"/>
            <a:ext cx="2805443" cy="2973152"/>
            <a:chOff x="1819182" y="1013615"/>
            <a:chExt cx="2805443" cy="2973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3810000" y="1013615"/>
                  <a:ext cx="814625" cy="4341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1013615"/>
                  <a:ext cx="814625" cy="43418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Freeform 1"/>
            <p:cNvSpPr/>
            <p:nvPr/>
          </p:nvSpPr>
          <p:spPr>
            <a:xfrm>
              <a:off x="1819182" y="1407031"/>
              <a:ext cx="2502294" cy="2579736"/>
            </a:xfrm>
            <a:custGeom>
              <a:avLst/>
              <a:gdLst>
                <a:gd name="connsiteX0" fmla="*/ 0 w 2703443"/>
                <a:gd name="connsiteY0" fmla="*/ 2428789 h 2428789"/>
                <a:gd name="connsiteX1" fmla="*/ 357809 w 2703443"/>
                <a:gd name="connsiteY1" fmla="*/ 1752928 h 2428789"/>
                <a:gd name="connsiteX2" fmla="*/ 1722783 w 2703443"/>
                <a:gd name="connsiteY2" fmla="*/ 1209589 h 2428789"/>
                <a:gd name="connsiteX3" fmla="*/ 2411896 w 2703443"/>
                <a:gd name="connsiteY3" fmla="*/ 162667 h 2428789"/>
                <a:gd name="connsiteX4" fmla="*/ 2703443 w 2703443"/>
                <a:gd name="connsiteY4" fmla="*/ 3641 h 2428789"/>
                <a:gd name="connsiteX0" fmla="*/ 0 w 2703443"/>
                <a:gd name="connsiteY0" fmla="*/ 2430554 h 2430554"/>
                <a:gd name="connsiteX1" fmla="*/ 357809 w 2703443"/>
                <a:gd name="connsiteY1" fmla="*/ 1754693 h 2430554"/>
                <a:gd name="connsiteX2" fmla="*/ 1431235 w 2703443"/>
                <a:gd name="connsiteY2" fmla="*/ 1264363 h 2430554"/>
                <a:gd name="connsiteX3" fmla="*/ 2411896 w 2703443"/>
                <a:gd name="connsiteY3" fmla="*/ 164432 h 2430554"/>
                <a:gd name="connsiteX4" fmla="*/ 2703443 w 2703443"/>
                <a:gd name="connsiteY4" fmla="*/ 5406 h 2430554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05948 w 2703443"/>
                <a:gd name="connsiteY2" fmla="*/ 1431235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308897"/>
                <a:gd name="connsiteY0" fmla="*/ 2267330 h 2267330"/>
                <a:gd name="connsiteX1" fmla="*/ 357809 w 2308897"/>
                <a:gd name="connsiteY1" fmla="*/ 1591469 h 2267330"/>
                <a:gd name="connsiteX2" fmla="*/ 1205948 w 2308897"/>
                <a:gd name="connsiteY2" fmla="*/ 1273417 h 2267330"/>
                <a:gd name="connsiteX3" fmla="*/ 1881809 w 2308897"/>
                <a:gd name="connsiteY3" fmla="*/ 226495 h 2267330"/>
                <a:gd name="connsiteX4" fmla="*/ 2308897 w 2308897"/>
                <a:gd name="connsiteY4" fmla="*/ 0 h 2267330"/>
                <a:gd name="connsiteX0" fmla="*/ 0 w 2128533"/>
                <a:gd name="connsiteY0" fmla="*/ 2194408 h 2194408"/>
                <a:gd name="connsiteX1" fmla="*/ 357809 w 2128533"/>
                <a:gd name="connsiteY1" fmla="*/ 1518547 h 2194408"/>
                <a:gd name="connsiteX2" fmla="*/ 1205948 w 2128533"/>
                <a:gd name="connsiteY2" fmla="*/ 1200495 h 2194408"/>
                <a:gd name="connsiteX3" fmla="*/ 1881809 w 2128533"/>
                <a:gd name="connsiteY3" fmla="*/ 153573 h 2194408"/>
                <a:gd name="connsiteX4" fmla="*/ 2128533 w 2128533"/>
                <a:gd name="connsiteY4" fmla="*/ 5987 h 219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533" h="2194408">
                  <a:moveTo>
                    <a:pt x="0" y="2194408"/>
                  </a:moveTo>
                  <a:cubicBezTo>
                    <a:pt x="35339" y="1958077"/>
                    <a:pt x="156818" y="1684199"/>
                    <a:pt x="357809" y="1518547"/>
                  </a:cubicBezTo>
                  <a:cubicBezTo>
                    <a:pt x="558800" y="1352895"/>
                    <a:pt x="845931" y="1467748"/>
                    <a:pt x="1205948" y="1200495"/>
                  </a:cubicBezTo>
                  <a:cubicBezTo>
                    <a:pt x="1565965" y="933242"/>
                    <a:pt x="1728045" y="352658"/>
                    <a:pt x="1881809" y="153573"/>
                  </a:cubicBezTo>
                  <a:cubicBezTo>
                    <a:pt x="2035573" y="-45512"/>
                    <a:pt x="2128533" y="5987"/>
                    <a:pt x="2128533" y="598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15445" y="4011648"/>
            <a:ext cx="436671" cy="744881"/>
            <a:chOff x="1872823" y="5092510"/>
            <a:chExt cx="371447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601929" y="4177752"/>
            <a:ext cx="436671" cy="770640"/>
            <a:chOff x="1872823" y="5092510"/>
            <a:chExt cx="371447" cy="655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72823" y="5378709"/>
                  <a:ext cx="37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823" y="5378709"/>
                  <a:ext cx="37144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698971" y="1819379"/>
            <a:ext cx="1052436" cy="1915945"/>
          </a:xfrm>
          <a:custGeom>
            <a:avLst/>
            <a:gdLst>
              <a:gd name="connsiteX0" fmla="*/ 1037844 w 1037844"/>
              <a:gd name="connsiteY0" fmla="*/ 0 h 1915668"/>
              <a:gd name="connsiteX1" fmla="*/ 1037844 w 1037844"/>
              <a:gd name="connsiteY1" fmla="*/ 649224 h 1915668"/>
              <a:gd name="connsiteX2" fmla="*/ 68580 w 1037844"/>
              <a:gd name="connsiteY2" fmla="*/ 1915668 h 1915668"/>
              <a:gd name="connsiteX3" fmla="*/ 0 w 1037844"/>
              <a:gd name="connsiteY3" fmla="*/ 1156716 h 1915668"/>
              <a:gd name="connsiteX4" fmla="*/ 1037844 w 1037844"/>
              <a:gd name="connsiteY4" fmla="*/ 0 h 1915668"/>
              <a:gd name="connsiteX0" fmla="*/ 1037844 w 1047571"/>
              <a:gd name="connsiteY0" fmla="*/ 0 h 1915668"/>
              <a:gd name="connsiteX1" fmla="*/ 1047571 w 1047571"/>
              <a:gd name="connsiteY1" fmla="*/ 658952 h 1915668"/>
              <a:gd name="connsiteX2" fmla="*/ 68580 w 1047571"/>
              <a:gd name="connsiteY2" fmla="*/ 1915668 h 1915668"/>
              <a:gd name="connsiteX3" fmla="*/ 0 w 1047571"/>
              <a:gd name="connsiteY3" fmla="*/ 1156716 h 1915668"/>
              <a:gd name="connsiteX4" fmla="*/ 1037844 w 1047571"/>
              <a:gd name="connsiteY4" fmla="*/ 0 h 1915668"/>
              <a:gd name="connsiteX0" fmla="*/ 1052436 w 1052436"/>
              <a:gd name="connsiteY0" fmla="*/ 0 h 1901077"/>
              <a:gd name="connsiteX1" fmla="*/ 1047571 w 1052436"/>
              <a:gd name="connsiteY1" fmla="*/ 644361 h 1901077"/>
              <a:gd name="connsiteX2" fmla="*/ 68580 w 1052436"/>
              <a:gd name="connsiteY2" fmla="*/ 1901077 h 1901077"/>
              <a:gd name="connsiteX3" fmla="*/ 0 w 1052436"/>
              <a:gd name="connsiteY3" fmla="*/ 1142125 h 1901077"/>
              <a:gd name="connsiteX4" fmla="*/ 1052436 w 1052436"/>
              <a:gd name="connsiteY4" fmla="*/ 0 h 1901077"/>
              <a:gd name="connsiteX0" fmla="*/ 1052436 w 1052436"/>
              <a:gd name="connsiteY0" fmla="*/ 0 h 1915945"/>
              <a:gd name="connsiteX1" fmla="*/ 1047571 w 1052436"/>
              <a:gd name="connsiteY1" fmla="*/ 659229 h 1915945"/>
              <a:gd name="connsiteX2" fmla="*/ 68580 w 1052436"/>
              <a:gd name="connsiteY2" fmla="*/ 1915945 h 1915945"/>
              <a:gd name="connsiteX3" fmla="*/ 0 w 1052436"/>
              <a:gd name="connsiteY3" fmla="*/ 1156993 h 1915945"/>
              <a:gd name="connsiteX4" fmla="*/ 1052436 w 1052436"/>
              <a:gd name="connsiteY4" fmla="*/ 0 h 191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436" h="1915945">
                <a:moveTo>
                  <a:pt x="1052436" y="0"/>
                </a:moveTo>
                <a:cubicBezTo>
                  <a:pt x="1050814" y="214787"/>
                  <a:pt x="1049193" y="444442"/>
                  <a:pt x="1047571" y="659229"/>
                </a:cubicBezTo>
                <a:lnTo>
                  <a:pt x="68580" y="1915945"/>
                </a:lnTo>
                <a:lnTo>
                  <a:pt x="0" y="1156993"/>
                </a:lnTo>
                <a:lnTo>
                  <a:pt x="1052436" y="0"/>
                </a:lnTo>
                <a:close/>
              </a:path>
            </a:pathLst>
          </a:custGeom>
          <a:gradFill>
            <a:gsLst>
              <a:gs pos="0">
                <a:srgbClr val="0070C0">
                  <a:alpha val="30000"/>
                </a:srgbClr>
              </a:gs>
              <a:gs pos="100000">
                <a:schemeClr val="bg2">
                  <a:alpha val="30000"/>
                </a:schemeClr>
              </a:gs>
            </a:gsLst>
            <a:lin ang="108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1575019" y="1962061"/>
                <a:ext cx="883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019" y="1962061"/>
                <a:ext cx="88348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783496" y="1967722"/>
            <a:ext cx="1905000" cy="780535"/>
            <a:chOff x="3783496" y="1967722"/>
            <a:chExt cx="1905000" cy="780535"/>
          </a:xfrm>
        </p:grpSpPr>
        <p:cxnSp>
          <p:nvCxnSpPr>
            <p:cNvPr id="27" name="Straight Arrow Connector 26"/>
            <p:cNvCxnSpPr>
              <a:stCxn id="123" idx="2"/>
            </p:cNvCxnSpPr>
            <p:nvPr/>
          </p:nvCxnSpPr>
          <p:spPr>
            <a:xfrm flipV="1">
              <a:off x="3812537" y="2019650"/>
              <a:ext cx="7402" cy="625379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3783496" y="1967722"/>
                  <a:ext cx="1905000" cy="780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b="0" i="1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≅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 dirty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3496" y="1967722"/>
                  <a:ext cx="1905000" cy="78053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30544" y="3094969"/>
                <a:ext cx="4561056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544" y="3094969"/>
                <a:ext cx="4561056" cy="10198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 flipV="1">
            <a:off x="3797491" y="1998662"/>
            <a:ext cx="7402" cy="625379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7" idx="2"/>
          </p:cNvCxnSpPr>
          <p:nvPr/>
        </p:nvCxnSpPr>
        <p:spPr>
          <a:xfrm flipH="1" flipV="1">
            <a:off x="2686258" y="3029814"/>
            <a:ext cx="1533" cy="14546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3060290" y="2895600"/>
            <a:ext cx="0" cy="196507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440636" y="2616847"/>
            <a:ext cx="7483" cy="357865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234049" y="2542778"/>
            <a:ext cx="466089" cy="2269168"/>
            <a:chOff x="3234049" y="2542778"/>
            <a:chExt cx="466089" cy="2269168"/>
          </a:xfrm>
        </p:grpSpPr>
        <p:grpSp>
          <p:nvGrpSpPr>
            <p:cNvPr id="66" name="Group 65"/>
            <p:cNvGrpSpPr/>
            <p:nvPr/>
          </p:nvGrpSpPr>
          <p:grpSpPr>
            <a:xfrm>
              <a:off x="3234049" y="4131918"/>
              <a:ext cx="466089" cy="680028"/>
              <a:chOff x="1872823" y="5092510"/>
              <a:chExt cx="396471" cy="5784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1872823" y="5356798"/>
                    <a:ext cx="396471" cy="3141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2823" y="5356798"/>
                    <a:ext cx="396471" cy="314166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Connector 68"/>
              <p:cNvCxnSpPr/>
              <p:nvPr/>
            </p:nvCxnSpPr>
            <p:spPr>
              <a:xfrm>
                <a:off x="2061586" y="5092510"/>
                <a:ext cx="0" cy="282809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Oval 72"/>
            <p:cNvSpPr/>
            <p:nvPr/>
          </p:nvSpPr>
          <p:spPr>
            <a:xfrm>
              <a:off x="3383405" y="2542778"/>
              <a:ext cx="135047" cy="135047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Freeform 93"/>
          <p:cNvSpPr/>
          <p:nvPr/>
        </p:nvSpPr>
        <p:spPr>
          <a:xfrm>
            <a:off x="879399" y="2477450"/>
            <a:ext cx="876206" cy="1516933"/>
          </a:xfrm>
          <a:custGeom>
            <a:avLst/>
            <a:gdLst>
              <a:gd name="connsiteX0" fmla="*/ 1037844 w 1037844"/>
              <a:gd name="connsiteY0" fmla="*/ 0 h 1915668"/>
              <a:gd name="connsiteX1" fmla="*/ 1037844 w 1037844"/>
              <a:gd name="connsiteY1" fmla="*/ 649224 h 1915668"/>
              <a:gd name="connsiteX2" fmla="*/ 68580 w 1037844"/>
              <a:gd name="connsiteY2" fmla="*/ 1915668 h 1915668"/>
              <a:gd name="connsiteX3" fmla="*/ 0 w 1037844"/>
              <a:gd name="connsiteY3" fmla="*/ 1156716 h 1915668"/>
              <a:gd name="connsiteX4" fmla="*/ 1037844 w 1037844"/>
              <a:gd name="connsiteY4" fmla="*/ 0 h 1915668"/>
              <a:gd name="connsiteX0" fmla="*/ 1037844 w 1047571"/>
              <a:gd name="connsiteY0" fmla="*/ 0 h 1915668"/>
              <a:gd name="connsiteX1" fmla="*/ 1047571 w 1047571"/>
              <a:gd name="connsiteY1" fmla="*/ 658952 h 1915668"/>
              <a:gd name="connsiteX2" fmla="*/ 68580 w 1047571"/>
              <a:gd name="connsiteY2" fmla="*/ 1915668 h 1915668"/>
              <a:gd name="connsiteX3" fmla="*/ 0 w 1047571"/>
              <a:gd name="connsiteY3" fmla="*/ 1156716 h 1915668"/>
              <a:gd name="connsiteX4" fmla="*/ 1037844 w 1047571"/>
              <a:gd name="connsiteY4" fmla="*/ 0 h 1915668"/>
              <a:gd name="connsiteX0" fmla="*/ 1052436 w 1052436"/>
              <a:gd name="connsiteY0" fmla="*/ 0 h 1901077"/>
              <a:gd name="connsiteX1" fmla="*/ 1047571 w 1052436"/>
              <a:gd name="connsiteY1" fmla="*/ 644361 h 1901077"/>
              <a:gd name="connsiteX2" fmla="*/ 68580 w 1052436"/>
              <a:gd name="connsiteY2" fmla="*/ 1901077 h 1901077"/>
              <a:gd name="connsiteX3" fmla="*/ 0 w 1052436"/>
              <a:gd name="connsiteY3" fmla="*/ 1142125 h 1901077"/>
              <a:gd name="connsiteX4" fmla="*/ 1052436 w 1052436"/>
              <a:gd name="connsiteY4" fmla="*/ 0 h 1901077"/>
              <a:gd name="connsiteX0" fmla="*/ 1052436 w 1052436"/>
              <a:gd name="connsiteY0" fmla="*/ 0 h 1915945"/>
              <a:gd name="connsiteX1" fmla="*/ 1047571 w 1052436"/>
              <a:gd name="connsiteY1" fmla="*/ 659229 h 1915945"/>
              <a:gd name="connsiteX2" fmla="*/ 68580 w 1052436"/>
              <a:gd name="connsiteY2" fmla="*/ 1915945 h 1915945"/>
              <a:gd name="connsiteX3" fmla="*/ 0 w 1052436"/>
              <a:gd name="connsiteY3" fmla="*/ 1156993 h 1915945"/>
              <a:gd name="connsiteX4" fmla="*/ 1052436 w 1052436"/>
              <a:gd name="connsiteY4" fmla="*/ 0 h 1915945"/>
              <a:gd name="connsiteX0" fmla="*/ 1052436 w 1057756"/>
              <a:gd name="connsiteY0" fmla="*/ 0 h 1915945"/>
              <a:gd name="connsiteX1" fmla="*/ 1057546 w 1057756"/>
              <a:gd name="connsiteY1" fmla="*/ 230293 h 1915945"/>
              <a:gd name="connsiteX2" fmla="*/ 68580 w 1057756"/>
              <a:gd name="connsiteY2" fmla="*/ 1915945 h 1915945"/>
              <a:gd name="connsiteX3" fmla="*/ 0 w 1057756"/>
              <a:gd name="connsiteY3" fmla="*/ 1156993 h 1915945"/>
              <a:gd name="connsiteX4" fmla="*/ 1052436 w 1057756"/>
              <a:gd name="connsiteY4" fmla="*/ 0 h 1915945"/>
              <a:gd name="connsiteX0" fmla="*/ 983856 w 989176"/>
              <a:gd name="connsiteY0" fmla="*/ 0 h 1915945"/>
              <a:gd name="connsiteX1" fmla="*/ 988966 w 989176"/>
              <a:gd name="connsiteY1" fmla="*/ 230293 h 1915945"/>
              <a:gd name="connsiteX2" fmla="*/ 0 w 989176"/>
              <a:gd name="connsiteY2" fmla="*/ 1915945 h 1915945"/>
              <a:gd name="connsiteX3" fmla="*/ 227353 w 989176"/>
              <a:gd name="connsiteY3" fmla="*/ 837784 h 1915945"/>
              <a:gd name="connsiteX4" fmla="*/ 983856 w 989176"/>
              <a:gd name="connsiteY4" fmla="*/ 0 h 1915945"/>
              <a:gd name="connsiteX0" fmla="*/ 810951 w 816271"/>
              <a:gd name="connsiteY0" fmla="*/ 0 h 1373955"/>
              <a:gd name="connsiteX1" fmla="*/ 816061 w 816271"/>
              <a:gd name="connsiteY1" fmla="*/ 230293 h 1373955"/>
              <a:gd name="connsiteX2" fmla="*/ 0 w 816271"/>
              <a:gd name="connsiteY2" fmla="*/ 1373955 h 1373955"/>
              <a:gd name="connsiteX3" fmla="*/ 54448 w 816271"/>
              <a:gd name="connsiteY3" fmla="*/ 837784 h 1373955"/>
              <a:gd name="connsiteX4" fmla="*/ 810951 w 816271"/>
              <a:gd name="connsiteY4" fmla="*/ 0 h 1373955"/>
              <a:gd name="connsiteX0" fmla="*/ 810951 w 816271"/>
              <a:gd name="connsiteY0" fmla="*/ 0 h 1373955"/>
              <a:gd name="connsiteX1" fmla="*/ 816061 w 816271"/>
              <a:gd name="connsiteY1" fmla="*/ 230293 h 1373955"/>
              <a:gd name="connsiteX2" fmla="*/ 0 w 816271"/>
              <a:gd name="connsiteY2" fmla="*/ 1373955 h 1373955"/>
              <a:gd name="connsiteX3" fmla="*/ 37823 w 816271"/>
              <a:gd name="connsiteY3" fmla="*/ 904286 h 1373955"/>
              <a:gd name="connsiteX4" fmla="*/ 810951 w 816271"/>
              <a:gd name="connsiteY4" fmla="*/ 0 h 1373955"/>
              <a:gd name="connsiteX0" fmla="*/ 820926 w 820926"/>
              <a:gd name="connsiteY0" fmla="*/ 0 h 1467057"/>
              <a:gd name="connsiteX1" fmla="*/ 816061 w 820926"/>
              <a:gd name="connsiteY1" fmla="*/ 323395 h 1467057"/>
              <a:gd name="connsiteX2" fmla="*/ 0 w 820926"/>
              <a:gd name="connsiteY2" fmla="*/ 1467057 h 1467057"/>
              <a:gd name="connsiteX3" fmla="*/ 37823 w 820926"/>
              <a:gd name="connsiteY3" fmla="*/ 997388 h 1467057"/>
              <a:gd name="connsiteX4" fmla="*/ 820926 w 820926"/>
              <a:gd name="connsiteY4" fmla="*/ 0 h 1467057"/>
              <a:gd name="connsiteX0" fmla="*/ 854177 w 854177"/>
              <a:gd name="connsiteY0" fmla="*/ 0 h 1516933"/>
              <a:gd name="connsiteX1" fmla="*/ 849312 w 854177"/>
              <a:gd name="connsiteY1" fmla="*/ 323395 h 1516933"/>
              <a:gd name="connsiteX2" fmla="*/ 0 w 854177"/>
              <a:gd name="connsiteY2" fmla="*/ 1516933 h 1516933"/>
              <a:gd name="connsiteX3" fmla="*/ 71074 w 854177"/>
              <a:gd name="connsiteY3" fmla="*/ 997388 h 1516933"/>
              <a:gd name="connsiteX4" fmla="*/ 854177 w 854177"/>
              <a:gd name="connsiteY4" fmla="*/ 0 h 1516933"/>
              <a:gd name="connsiteX0" fmla="*/ 886181 w 886181"/>
              <a:gd name="connsiteY0" fmla="*/ 0 h 1516933"/>
              <a:gd name="connsiteX1" fmla="*/ 881316 w 886181"/>
              <a:gd name="connsiteY1" fmla="*/ 323395 h 1516933"/>
              <a:gd name="connsiteX2" fmla="*/ 32004 w 886181"/>
              <a:gd name="connsiteY2" fmla="*/ 1516933 h 1516933"/>
              <a:gd name="connsiteX3" fmla="*/ 0 w 886181"/>
              <a:gd name="connsiteY3" fmla="*/ 1120416 h 1516933"/>
              <a:gd name="connsiteX4" fmla="*/ 886181 w 886181"/>
              <a:gd name="connsiteY4" fmla="*/ 0 h 1516933"/>
              <a:gd name="connsiteX0" fmla="*/ 876206 w 876206"/>
              <a:gd name="connsiteY0" fmla="*/ 0 h 1516933"/>
              <a:gd name="connsiteX1" fmla="*/ 871341 w 876206"/>
              <a:gd name="connsiteY1" fmla="*/ 323395 h 1516933"/>
              <a:gd name="connsiteX2" fmla="*/ 22029 w 876206"/>
              <a:gd name="connsiteY2" fmla="*/ 1516933 h 1516933"/>
              <a:gd name="connsiteX3" fmla="*/ 0 w 876206"/>
              <a:gd name="connsiteY3" fmla="*/ 1117091 h 1516933"/>
              <a:gd name="connsiteX4" fmla="*/ 876206 w 876206"/>
              <a:gd name="connsiteY4" fmla="*/ 0 h 1516933"/>
              <a:gd name="connsiteX0" fmla="*/ 876206 w 876206"/>
              <a:gd name="connsiteY0" fmla="*/ 0 h 1516933"/>
              <a:gd name="connsiteX1" fmla="*/ 874666 w 876206"/>
              <a:gd name="connsiteY1" fmla="*/ 330045 h 1516933"/>
              <a:gd name="connsiteX2" fmla="*/ 22029 w 876206"/>
              <a:gd name="connsiteY2" fmla="*/ 1516933 h 1516933"/>
              <a:gd name="connsiteX3" fmla="*/ 0 w 876206"/>
              <a:gd name="connsiteY3" fmla="*/ 1117091 h 1516933"/>
              <a:gd name="connsiteX4" fmla="*/ 876206 w 876206"/>
              <a:gd name="connsiteY4" fmla="*/ 0 h 151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206" h="1516933">
                <a:moveTo>
                  <a:pt x="876206" y="0"/>
                </a:moveTo>
                <a:cubicBezTo>
                  <a:pt x="874584" y="214787"/>
                  <a:pt x="876288" y="115258"/>
                  <a:pt x="874666" y="330045"/>
                </a:cubicBezTo>
                <a:lnTo>
                  <a:pt x="22029" y="1516933"/>
                </a:lnTo>
                <a:lnTo>
                  <a:pt x="0" y="1117091"/>
                </a:lnTo>
                <a:lnTo>
                  <a:pt x="876206" y="0"/>
                </a:lnTo>
                <a:close/>
              </a:path>
            </a:pathLst>
          </a:custGeom>
          <a:gradFill>
            <a:gsLst>
              <a:gs pos="0">
                <a:srgbClr val="0070C0">
                  <a:alpha val="30000"/>
                </a:srgbClr>
              </a:gs>
              <a:gs pos="100000">
                <a:schemeClr val="bg2">
                  <a:alpha val="30000"/>
                </a:schemeClr>
              </a:gs>
            </a:gsLst>
            <a:lin ang="108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993500" y="2805753"/>
            <a:ext cx="763173" cy="1304127"/>
          </a:xfrm>
          <a:custGeom>
            <a:avLst/>
            <a:gdLst>
              <a:gd name="connsiteX0" fmla="*/ 1037844 w 1037844"/>
              <a:gd name="connsiteY0" fmla="*/ 0 h 1915668"/>
              <a:gd name="connsiteX1" fmla="*/ 1037844 w 1037844"/>
              <a:gd name="connsiteY1" fmla="*/ 649224 h 1915668"/>
              <a:gd name="connsiteX2" fmla="*/ 68580 w 1037844"/>
              <a:gd name="connsiteY2" fmla="*/ 1915668 h 1915668"/>
              <a:gd name="connsiteX3" fmla="*/ 0 w 1037844"/>
              <a:gd name="connsiteY3" fmla="*/ 1156716 h 1915668"/>
              <a:gd name="connsiteX4" fmla="*/ 1037844 w 1037844"/>
              <a:gd name="connsiteY4" fmla="*/ 0 h 1915668"/>
              <a:gd name="connsiteX0" fmla="*/ 1037844 w 1047571"/>
              <a:gd name="connsiteY0" fmla="*/ 0 h 1915668"/>
              <a:gd name="connsiteX1" fmla="*/ 1047571 w 1047571"/>
              <a:gd name="connsiteY1" fmla="*/ 658952 h 1915668"/>
              <a:gd name="connsiteX2" fmla="*/ 68580 w 1047571"/>
              <a:gd name="connsiteY2" fmla="*/ 1915668 h 1915668"/>
              <a:gd name="connsiteX3" fmla="*/ 0 w 1047571"/>
              <a:gd name="connsiteY3" fmla="*/ 1156716 h 1915668"/>
              <a:gd name="connsiteX4" fmla="*/ 1037844 w 1047571"/>
              <a:gd name="connsiteY4" fmla="*/ 0 h 1915668"/>
              <a:gd name="connsiteX0" fmla="*/ 1052436 w 1052436"/>
              <a:gd name="connsiteY0" fmla="*/ 0 h 1901077"/>
              <a:gd name="connsiteX1" fmla="*/ 1047571 w 1052436"/>
              <a:gd name="connsiteY1" fmla="*/ 644361 h 1901077"/>
              <a:gd name="connsiteX2" fmla="*/ 68580 w 1052436"/>
              <a:gd name="connsiteY2" fmla="*/ 1901077 h 1901077"/>
              <a:gd name="connsiteX3" fmla="*/ 0 w 1052436"/>
              <a:gd name="connsiteY3" fmla="*/ 1142125 h 1901077"/>
              <a:gd name="connsiteX4" fmla="*/ 1052436 w 1052436"/>
              <a:gd name="connsiteY4" fmla="*/ 0 h 1901077"/>
              <a:gd name="connsiteX0" fmla="*/ 1052436 w 1052436"/>
              <a:gd name="connsiteY0" fmla="*/ 0 h 1915945"/>
              <a:gd name="connsiteX1" fmla="*/ 1047571 w 1052436"/>
              <a:gd name="connsiteY1" fmla="*/ 659229 h 1915945"/>
              <a:gd name="connsiteX2" fmla="*/ 68580 w 1052436"/>
              <a:gd name="connsiteY2" fmla="*/ 1915945 h 1915945"/>
              <a:gd name="connsiteX3" fmla="*/ 0 w 1052436"/>
              <a:gd name="connsiteY3" fmla="*/ 1156993 h 1915945"/>
              <a:gd name="connsiteX4" fmla="*/ 1052436 w 1052436"/>
              <a:gd name="connsiteY4" fmla="*/ 0 h 1915945"/>
              <a:gd name="connsiteX0" fmla="*/ 1052436 w 1057756"/>
              <a:gd name="connsiteY0" fmla="*/ 0 h 1915945"/>
              <a:gd name="connsiteX1" fmla="*/ 1057546 w 1057756"/>
              <a:gd name="connsiteY1" fmla="*/ 230293 h 1915945"/>
              <a:gd name="connsiteX2" fmla="*/ 68580 w 1057756"/>
              <a:gd name="connsiteY2" fmla="*/ 1915945 h 1915945"/>
              <a:gd name="connsiteX3" fmla="*/ 0 w 1057756"/>
              <a:gd name="connsiteY3" fmla="*/ 1156993 h 1915945"/>
              <a:gd name="connsiteX4" fmla="*/ 1052436 w 1057756"/>
              <a:gd name="connsiteY4" fmla="*/ 0 h 1915945"/>
              <a:gd name="connsiteX0" fmla="*/ 983856 w 989176"/>
              <a:gd name="connsiteY0" fmla="*/ 0 h 1915945"/>
              <a:gd name="connsiteX1" fmla="*/ 988966 w 989176"/>
              <a:gd name="connsiteY1" fmla="*/ 230293 h 1915945"/>
              <a:gd name="connsiteX2" fmla="*/ 0 w 989176"/>
              <a:gd name="connsiteY2" fmla="*/ 1915945 h 1915945"/>
              <a:gd name="connsiteX3" fmla="*/ 227353 w 989176"/>
              <a:gd name="connsiteY3" fmla="*/ 837784 h 1915945"/>
              <a:gd name="connsiteX4" fmla="*/ 983856 w 989176"/>
              <a:gd name="connsiteY4" fmla="*/ 0 h 1915945"/>
              <a:gd name="connsiteX0" fmla="*/ 810951 w 816271"/>
              <a:gd name="connsiteY0" fmla="*/ 0 h 1373955"/>
              <a:gd name="connsiteX1" fmla="*/ 816061 w 816271"/>
              <a:gd name="connsiteY1" fmla="*/ 230293 h 1373955"/>
              <a:gd name="connsiteX2" fmla="*/ 0 w 816271"/>
              <a:gd name="connsiteY2" fmla="*/ 1373955 h 1373955"/>
              <a:gd name="connsiteX3" fmla="*/ 54448 w 816271"/>
              <a:gd name="connsiteY3" fmla="*/ 837784 h 1373955"/>
              <a:gd name="connsiteX4" fmla="*/ 810951 w 816271"/>
              <a:gd name="connsiteY4" fmla="*/ 0 h 1373955"/>
              <a:gd name="connsiteX0" fmla="*/ 810951 w 816271"/>
              <a:gd name="connsiteY0" fmla="*/ 0 h 1373955"/>
              <a:gd name="connsiteX1" fmla="*/ 816061 w 816271"/>
              <a:gd name="connsiteY1" fmla="*/ 230293 h 1373955"/>
              <a:gd name="connsiteX2" fmla="*/ 0 w 816271"/>
              <a:gd name="connsiteY2" fmla="*/ 1373955 h 1373955"/>
              <a:gd name="connsiteX3" fmla="*/ 37823 w 816271"/>
              <a:gd name="connsiteY3" fmla="*/ 904286 h 1373955"/>
              <a:gd name="connsiteX4" fmla="*/ 810951 w 816271"/>
              <a:gd name="connsiteY4" fmla="*/ 0 h 1373955"/>
              <a:gd name="connsiteX0" fmla="*/ 820926 w 820926"/>
              <a:gd name="connsiteY0" fmla="*/ 0 h 1467057"/>
              <a:gd name="connsiteX1" fmla="*/ 816061 w 820926"/>
              <a:gd name="connsiteY1" fmla="*/ 323395 h 1467057"/>
              <a:gd name="connsiteX2" fmla="*/ 0 w 820926"/>
              <a:gd name="connsiteY2" fmla="*/ 1467057 h 1467057"/>
              <a:gd name="connsiteX3" fmla="*/ 37823 w 820926"/>
              <a:gd name="connsiteY3" fmla="*/ 997388 h 1467057"/>
              <a:gd name="connsiteX4" fmla="*/ 820926 w 820926"/>
              <a:gd name="connsiteY4" fmla="*/ 0 h 1467057"/>
              <a:gd name="connsiteX0" fmla="*/ 854177 w 854177"/>
              <a:gd name="connsiteY0" fmla="*/ 0 h 1516933"/>
              <a:gd name="connsiteX1" fmla="*/ 849312 w 854177"/>
              <a:gd name="connsiteY1" fmla="*/ 323395 h 1516933"/>
              <a:gd name="connsiteX2" fmla="*/ 0 w 854177"/>
              <a:gd name="connsiteY2" fmla="*/ 1516933 h 1516933"/>
              <a:gd name="connsiteX3" fmla="*/ 71074 w 854177"/>
              <a:gd name="connsiteY3" fmla="*/ 997388 h 1516933"/>
              <a:gd name="connsiteX4" fmla="*/ 854177 w 854177"/>
              <a:gd name="connsiteY4" fmla="*/ 0 h 1516933"/>
              <a:gd name="connsiteX0" fmla="*/ 886181 w 886181"/>
              <a:gd name="connsiteY0" fmla="*/ 0 h 1516933"/>
              <a:gd name="connsiteX1" fmla="*/ 881316 w 886181"/>
              <a:gd name="connsiteY1" fmla="*/ 323395 h 1516933"/>
              <a:gd name="connsiteX2" fmla="*/ 32004 w 886181"/>
              <a:gd name="connsiteY2" fmla="*/ 1516933 h 1516933"/>
              <a:gd name="connsiteX3" fmla="*/ 0 w 886181"/>
              <a:gd name="connsiteY3" fmla="*/ 1120416 h 1516933"/>
              <a:gd name="connsiteX4" fmla="*/ 886181 w 886181"/>
              <a:gd name="connsiteY4" fmla="*/ 0 h 1516933"/>
              <a:gd name="connsiteX0" fmla="*/ 876206 w 876206"/>
              <a:gd name="connsiteY0" fmla="*/ 0 h 1516933"/>
              <a:gd name="connsiteX1" fmla="*/ 871341 w 876206"/>
              <a:gd name="connsiteY1" fmla="*/ 323395 h 1516933"/>
              <a:gd name="connsiteX2" fmla="*/ 22029 w 876206"/>
              <a:gd name="connsiteY2" fmla="*/ 1516933 h 1516933"/>
              <a:gd name="connsiteX3" fmla="*/ 0 w 876206"/>
              <a:gd name="connsiteY3" fmla="*/ 1117091 h 1516933"/>
              <a:gd name="connsiteX4" fmla="*/ 876206 w 876206"/>
              <a:gd name="connsiteY4" fmla="*/ 0 h 1516933"/>
              <a:gd name="connsiteX0" fmla="*/ 876206 w 876206"/>
              <a:gd name="connsiteY0" fmla="*/ 0 h 1347353"/>
              <a:gd name="connsiteX1" fmla="*/ 871341 w 876206"/>
              <a:gd name="connsiteY1" fmla="*/ 323395 h 1347353"/>
              <a:gd name="connsiteX2" fmla="*/ 151707 w 876206"/>
              <a:gd name="connsiteY2" fmla="*/ 1347353 h 1347353"/>
              <a:gd name="connsiteX3" fmla="*/ 0 w 876206"/>
              <a:gd name="connsiteY3" fmla="*/ 1117091 h 1347353"/>
              <a:gd name="connsiteX4" fmla="*/ 876206 w 876206"/>
              <a:gd name="connsiteY4" fmla="*/ 0 h 1347353"/>
              <a:gd name="connsiteX0" fmla="*/ 729902 w 729902"/>
              <a:gd name="connsiteY0" fmla="*/ 0 h 1347353"/>
              <a:gd name="connsiteX1" fmla="*/ 725037 w 729902"/>
              <a:gd name="connsiteY1" fmla="*/ 323395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29902 w 729902"/>
              <a:gd name="connsiteY0" fmla="*/ 0 h 1347353"/>
              <a:gd name="connsiteX1" fmla="*/ 721712 w 729902"/>
              <a:gd name="connsiteY1" fmla="*/ 143840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29902 w 729902"/>
              <a:gd name="connsiteY0" fmla="*/ 0 h 1347353"/>
              <a:gd name="connsiteX1" fmla="*/ 721712 w 729902"/>
              <a:gd name="connsiteY1" fmla="*/ 143840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29902 w 729902"/>
              <a:gd name="connsiteY0" fmla="*/ 0 h 1347353"/>
              <a:gd name="connsiteX1" fmla="*/ 721712 w 729902"/>
              <a:gd name="connsiteY1" fmla="*/ 147165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57750 w 757750"/>
              <a:gd name="connsiteY0" fmla="*/ 0 h 1314102"/>
              <a:gd name="connsiteX1" fmla="*/ 749560 w 757750"/>
              <a:gd name="connsiteY1" fmla="*/ 147165 h 1314102"/>
              <a:gd name="connsiteX2" fmla="*/ 0 w 757750"/>
              <a:gd name="connsiteY2" fmla="*/ 1314102 h 1314102"/>
              <a:gd name="connsiteX3" fmla="*/ 27848 w 757750"/>
              <a:gd name="connsiteY3" fmla="*/ 1014014 h 1314102"/>
              <a:gd name="connsiteX4" fmla="*/ 757750 w 757750"/>
              <a:gd name="connsiteY4" fmla="*/ 0 h 1314102"/>
              <a:gd name="connsiteX0" fmla="*/ 757750 w 757750"/>
              <a:gd name="connsiteY0" fmla="*/ 0 h 1314102"/>
              <a:gd name="connsiteX1" fmla="*/ 749560 w 757750"/>
              <a:gd name="connsiteY1" fmla="*/ 147165 h 1314102"/>
              <a:gd name="connsiteX2" fmla="*/ 0 w 757750"/>
              <a:gd name="connsiteY2" fmla="*/ 1314102 h 1314102"/>
              <a:gd name="connsiteX3" fmla="*/ 1247 w 757750"/>
              <a:gd name="connsiteY3" fmla="*/ 1050590 h 1314102"/>
              <a:gd name="connsiteX4" fmla="*/ 757750 w 757750"/>
              <a:gd name="connsiteY4" fmla="*/ 0 h 1314102"/>
              <a:gd name="connsiteX0" fmla="*/ 766491 w 766491"/>
              <a:gd name="connsiteY0" fmla="*/ 0 h 1314102"/>
              <a:gd name="connsiteX1" fmla="*/ 758301 w 766491"/>
              <a:gd name="connsiteY1" fmla="*/ 147165 h 1314102"/>
              <a:gd name="connsiteX2" fmla="*/ 8741 w 766491"/>
              <a:gd name="connsiteY2" fmla="*/ 1314102 h 1314102"/>
              <a:gd name="connsiteX3" fmla="*/ 13 w 766491"/>
              <a:gd name="connsiteY3" fmla="*/ 1063891 h 1314102"/>
              <a:gd name="connsiteX4" fmla="*/ 766491 w 766491"/>
              <a:gd name="connsiteY4" fmla="*/ 0 h 1314102"/>
              <a:gd name="connsiteX0" fmla="*/ 766491 w 766491"/>
              <a:gd name="connsiteY0" fmla="*/ 0 h 1304127"/>
              <a:gd name="connsiteX1" fmla="*/ 758301 w 766491"/>
              <a:gd name="connsiteY1" fmla="*/ 147165 h 1304127"/>
              <a:gd name="connsiteX2" fmla="*/ 8741 w 766491"/>
              <a:gd name="connsiteY2" fmla="*/ 1304127 h 1304127"/>
              <a:gd name="connsiteX3" fmla="*/ 13 w 766491"/>
              <a:gd name="connsiteY3" fmla="*/ 1063891 h 1304127"/>
              <a:gd name="connsiteX4" fmla="*/ 766491 w 766491"/>
              <a:gd name="connsiteY4" fmla="*/ 0 h 1304127"/>
              <a:gd name="connsiteX0" fmla="*/ 763173 w 763173"/>
              <a:gd name="connsiteY0" fmla="*/ 0 h 1304127"/>
              <a:gd name="connsiteX1" fmla="*/ 754983 w 763173"/>
              <a:gd name="connsiteY1" fmla="*/ 147165 h 1304127"/>
              <a:gd name="connsiteX2" fmla="*/ 5423 w 763173"/>
              <a:gd name="connsiteY2" fmla="*/ 1304127 h 1304127"/>
              <a:gd name="connsiteX3" fmla="*/ 20 w 763173"/>
              <a:gd name="connsiteY3" fmla="*/ 1053915 h 1304127"/>
              <a:gd name="connsiteX4" fmla="*/ 763173 w 763173"/>
              <a:gd name="connsiteY4" fmla="*/ 0 h 1304127"/>
              <a:gd name="connsiteX0" fmla="*/ 763173 w 763173"/>
              <a:gd name="connsiteY0" fmla="*/ 0 h 1304127"/>
              <a:gd name="connsiteX1" fmla="*/ 758308 w 763173"/>
              <a:gd name="connsiteY1" fmla="*/ 157140 h 1304127"/>
              <a:gd name="connsiteX2" fmla="*/ 5423 w 763173"/>
              <a:gd name="connsiteY2" fmla="*/ 1304127 h 1304127"/>
              <a:gd name="connsiteX3" fmla="*/ 20 w 763173"/>
              <a:gd name="connsiteY3" fmla="*/ 1053915 h 1304127"/>
              <a:gd name="connsiteX4" fmla="*/ 763173 w 763173"/>
              <a:gd name="connsiteY4" fmla="*/ 0 h 13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73" h="1304127">
                <a:moveTo>
                  <a:pt x="763173" y="0"/>
                </a:moveTo>
                <a:cubicBezTo>
                  <a:pt x="761551" y="214787"/>
                  <a:pt x="756605" y="95307"/>
                  <a:pt x="758308" y="157140"/>
                </a:cubicBezTo>
                <a:lnTo>
                  <a:pt x="5423" y="1304127"/>
                </a:lnTo>
                <a:cubicBezTo>
                  <a:pt x="5839" y="1216290"/>
                  <a:pt x="-396" y="1141752"/>
                  <a:pt x="20" y="1053915"/>
                </a:cubicBezTo>
                <a:lnTo>
                  <a:pt x="763173" y="0"/>
                </a:lnTo>
                <a:close/>
              </a:path>
            </a:pathLst>
          </a:custGeom>
          <a:gradFill>
            <a:gsLst>
              <a:gs pos="0">
                <a:srgbClr val="0070C0">
                  <a:alpha val="30000"/>
                </a:srgbClr>
              </a:gs>
              <a:gs pos="100000">
                <a:schemeClr val="bg2">
                  <a:alpha val="30000"/>
                </a:schemeClr>
              </a:gs>
            </a:gsLst>
            <a:lin ang="108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061143" y="2957283"/>
            <a:ext cx="698027" cy="1208083"/>
          </a:xfrm>
          <a:custGeom>
            <a:avLst/>
            <a:gdLst>
              <a:gd name="connsiteX0" fmla="*/ 1037844 w 1037844"/>
              <a:gd name="connsiteY0" fmla="*/ 0 h 1915668"/>
              <a:gd name="connsiteX1" fmla="*/ 1037844 w 1037844"/>
              <a:gd name="connsiteY1" fmla="*/ 649224 h 1915668"/>
              <a:gd name="connsiteX2" fmla="*/ 68580 w 1037844"/>
              <a:gd name="connsiteY2" fmla="*/ 1915668 h 1915668"/>
              <a:gd name="connsiteX3" fmla="*/ 0 w 1037844"/>
              <a:gd name="connsiteY3" fmla="*/ 1156716 h 1915668"/>
              <a:gd name="connsiteX4" fmla="*/ 1037844 w 1037844"/>
              <a:gd name="connsiteY4" fmla="*/ 0 h 1915668"/>
              <a:gd name="connsiteX0" fmla="*/ 1037844 w 1047571"/>
              <a:gd name="connsiteY0" fmla="*/ 0 h 1915668"/>
              <a:gd name="connsiteX1" fmla="*/ 1047571 w 1047571"/>
              <a:gd name="connsiteY1" fmla="*/ 658952 h 1915668"/>
              <a:gd name="connsiteX2" fmla="*/ 68580 w 1047571"/>
              <a:gd name="connsiteY2" fmla="*/ 1915668 h 1915668"/>
              <a:gd name="connsiteX3" fmla="*/ 0 w 1047571"/>
              <a:gd name="connsiteY3" fmla="*/ 1156716 h 1915668"/>
              <a:gd name="connsiteX4" fmla="*/ 1037844 w 1047571"/>
              <a:gd name="connsiteY4" fmla="*/ 0 h 1915668"/>
              <a:gd name="connsiteX0" fmla="*/ 1052436 w 1052436"/>
              <a:gd name="connsiteY0" fmla="*/ 0 h 1901077"/>
              <a:gd name="connsiteX1" fmla="*/ 1047571 w 1052436"/>
              <a:gd name="connsiteY1" fmla="*/ 644361 h 1901077"/>
              <a:gd name="connsiteX2" fmla="*/ 68580 w 1052436"/>
              <a:gd name="connsiteY2" fmla="*/ 1901077 h 1901077"/>
              <a:gd name="connsiteX3" fmla="*/ 0 w 1052436"/>
              <a:gd name="connsiteY3" fmla="*/ 1142125 h 1901077"/>
              <a:gd name="connsiteX4" fmla="*/ 1052436 w 1052436"/>
              <a:gd name="connsiteY4" fmla="*/ 0 h 1901077"/>
              <a:gd name="connsiteX0" fmla="*/ 1052436 w 1052436"/>
              <a:gd name="connsiteY0" fmla="*/ 0 h 1915945"/>
              <a:gd name="connsiteX1" fmla="*/ 1047571 w 1052436"/>
              <a:gd name="connsiteY1" fmla="*/ 659229 h 1915945"/>
              <a:gd name="connsiteX2" fmla="*/ 68580 w 1052436"/>
              <a:gd name="connsiteY2" fmla="*/ 1915945 h 1915945"/>
              <a:gd name="connsiteX3" fmla="*/ 0 w 1052436"/>
              <a:gd name="connsiteY3" fmla="*/ 1156993 h 1915945"/>
              <a:gd name="connsiteX4" fmla="*/ 1052436 w 1052436"/>
              <a:gd name="connsiteY4" fmla="*/ 0 h 1915945"/>
              <a:gd name="connsiteX0" fmla="*/ 1052436 w 1057756"/>
              <a:gd name="connsiteY0" fmla="*/ 0 h 1915945"/>
              <a:gd name="connsiteX1" fmla="*/ 1057546 w 1057756"/>
              <a:gd name="connsiteY1" fmla="*/ 230293 h 1915945"/>
              <a:gd name="connsiteX2" fmla="*/ 68580 w 1057756"/>
              <a:gd name="connsiteY2" fmla="*/ 1915945 h 1915945"/>
              <a:gd name="connsiteX3" fmla="*/ 0 w 1057756"/>
              <a:gd name="connsiteY3" fmla="*/ 1156993 h 1915945"/>
              <a:gd name="connsiteX4" fmla="*/ 1052436 w 1057756"/>
              <a:gd name="connsiteY4" fmla="*/ 0 h 1915945"/>
              <a:gd name="connsiteX0" fmla="*/ 983856 w 989176"/>
              <a:gd name="connsiteY0" fmla="*/ 0 h 1915945"/>
              <a:gd name="connsiteX1" fmla="*/ 988966 w 989176"/>
              <a:gd name="connsiteY1" fmla="*/ 230293 h 1915945"/>
              <a:gd name="connsiteX2" fmla="*/ 0 w 989176"/>
              <a:gd name="connsiteY2" fmla="*/ 1915945 h 1915945"/>
              <a:gd name="connsiteX3" fmla="*/ 227353 w 989176"/>
              <a:gd name="connsiteY3" fmla="*/ 837784 h 1915945"/>
              <a:gd name="connsiteX4" fmla="*/ 983856 w 989176"/>
              <a:gd name="connsiteY4" fmla="*/ 0 h 1915945"/>
              <a:gd name="connsiteX0" fmla="*/ 810951 w 816271"/>
              <a:gd name="connsiteY0" fmla="*/ 0 h 1373955"/>
              <a:gd name="connsiteX1" fmla="*/ 816061 w 816271"/>
              <a:gd name="connsiteY1" fmla="*/ 230293 h 1373955"/>
              <a:gd name="connsiteX2" fmla="*/ 0 w 816271"/>
              <a:gd name="connsiteY2" fmla="*/ 1373955 h 1373955"/>
              <a:gd name="connsiteX3" fmla="*/ 54448 w 816271"/>
              <a:gd name="connsiteY3" fmla="*/ 837784 h 1373955"/>
              <a:gd name="connsiteX4" fmla="*/ 810951 w 816271"/>
              <a:gd name="connsiteY4" fmla="*/ 0 h 1373955"/>
              <a:gd name="connsiteX0" fmla="*/ 810951 w 816271"/>
              <a:gd name="connsiteY0" fmla="*/ 0 h 1373955"/>
              <a:gd name="connsiteX1" fmla="*/ 816061 w 816271"/>
              <a:gd name="connsiteY1" fmla="*/ 230293 h 1373955"/>
              <a:gd name="connsiteX2" fmla="*/ 0 w 816271"/>
              <a:gd name="connsiteY2" fmla="*/ 1373955 h 1373955"/>
              <a:gd name="connsiteX3" fmla="*/ 37823 w 816271"/>
              <a:gd name="connsiteY3" fmla="*/ 904286 h 1373955"/>
              <a:gd name="connsiteX4" fmla="*/ 810951 w 816271"/>
              <a:gd name="connsiteY4" fmla="*/ 0 h 1373955"/>
              <a:gd name="connsiteX0" fmla="*/ 820926 w 820926"/>
              <a:gd name="connsiteY0" fmla="*/ 0 h 1467057"/>
              <a:gd name="connsiteX1" fmla="*/ 816061 w 820926"/>
              <a:gd name="connsiteY1" fmla="*/ 323395 h 1467057"/>
              <a:gd name="connsiteX2" fmla="*/ 0 w 820926"/>
              <a:gd name="connsiteY2" fmla="*/ 1467057 h 1467057"/>
              <a:gd name="connsiteX3" fmla="*/ 37823 w 820926"/>
              <a:gd name="connsiteY3" fmla="*/ 997388 h 1467057"/>
              <a:gd name="connsiteX4" fmla="*/ 820926 w 820926"/>
              <a:gd name="connsiteY4" fmla="*/ 0 h 1467057"/>
              <a:gd name="connsiteX0" fmla="*/ 854177 w 854177"/>
              <a:gd name="connsiteY0" fmla="*/ 0 h 1516933"/>
              <a:gd name="connsiteX1" fmla="*/ 849312 w 854177"/>
              <a:gd name="connsiteY1" fmla="*/ 323395 h 1516933"/>
              <a:gd name="connsiteX2" fmla="*/ 0 w 854177"/>
              <a:gd name="connsiteY2" fmla="*/ 1516933 h 1516933"/>
              <a:gd name="connsiteX3" fmla="*/ 71074 w 854177"/>
              <a:gd name="connsiteY3" fmla="*/ 997388 h 1516933"/>
              <a:gd name="connsiteX4" fmla="*/ 854177 w 854177"/>
              <a:gd name="connsiteY4" fmla="*/ 0 h 1516933"/>
              <a:gd name="connsiteX0" fmla="*/ 886181 w 886181"/>
              <a:gd name="connsiteY0" fmla="*/ 0 h 1516933"/>
              <a:gd name="connsiteX1" fmla="*/ 881316 w 886181"/>
              <a:gd name="connsiteY1" fmla="*/ 323395 h 1516933"/>
              <a:gd name="connsiteX2" fmla="*/ 32004 w 886181"/>
              <a:gd name="connsiteY2" fmla="*/ 1516933 h 1516933"/>
              <a:gd name="connsiteX3" fmla="*/ 0 w 886181"/>
              <a:gd name="connsiteY3" fmla="*/ 1120416 h 1516933"/>
              <a:gd name="connsiteX4" fmla="*/ 886181 w 886181"/>
              <a:gd name="connsiteY4" fmla="*/ 0 h 1516933"/>
              <a:gd name="connsiteX0" fmla="*/ 876206 w 876206"/>
              <a:gd name="connsiteY0" fmla="*/ 0 h 1516933"/>
              <a:gd name="connsiteX1" fmla="*/ 871341 w 876206"/>
              <a:gd name="connsiteY1" fmla="*/ 323395 h 1516933"/>
              <a:gd name="connsiteX2" fmla="*/ 22029 w 876206"/>
              <a:gd name="connsiteY2" fmla="*/ 1516933 h 1516933"/>
              <a:gd name="connsiteX3" fmla="*/ 0 w 876206"/>
              <a:gd name="connsiteY3" fmla="*/ 1117091 h 1516933"/>
              <a:gd name="connsiteX4" fmla="*/ 876206 w 876206"/>
              <a:gd name="connsiteY4" fmla="*/ 0 h 1516933"/>
              <a:gd name="connsiteX0" fmla="*/ 876206 w 876206"/>
              <a:gd name="connsiteY0" fmla="*/ 0 h 1347353"/>
              <a:gd name="connsiteX1" fmla="*/ 871341 w 876206"/>
              <a:gd name="connsiteY1" fmla="*/ 323395 h 1347353"/>
              <a:gd name="connsiteX2" fmla="*/ 151707 w 876206"/>
              <a:gd name="connsiteY2" fmla="*/ 1347353 h 1347353"/>
              <a:gd name="connsiteX3" fmla="*/ 0 w 876206"/>
              <a:gd name="connsiteY3" fmla="*/ 1117091 h 1347353"/>
              <a:gd name="connsiteX4" fmla="*/ 876206 w 876206"/>
              <a:gd name="connsiteY4" fmla="*/ 0 h 1347353"/>
              <a:gd name="connsiteX0" fmla="*/ 729902 w 729902"/>
              <a:gd name="connsiteY0" fmla="*/ 0 h 1347353"/>
              <a:gd name="connsiteX1" fmla="*/ 725037 w 729902"/>
              <a:gd name="connsiteY1" fmla="*/ 323395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29902 w 729902"/>
              <a:gd name="connsiteY0" fmla="*/ 0 h 1347353"/>
              <a:gd name="connsiteX1" fmla="*/ 721712 w 729902"/>
              <a:gd name="connsiteY1" fmla="*/ 143840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29902 w 729902"/>
              <a:gd name="connsiteY0" fmla="*/ 0 h 1347353"/>
              <a:gd name="connsiteX1" fmla="*/ 721712 w 729902"/>
              <a:gd name="connsiteY1" fmla="*/ 143840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29902 w 729902"/>
              <a:gd name="connsiteY0" fmla="*/ 0 h 1347353"/>
              <a:gd name="connsiteX1" fmla="*/ 721712 w 729902"/>
              <a:gd name="connsiteY1" fmla="*/ 147165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57750 w 757750"/>
              <a:gd name="connsiteY0" fmla="*/ 0 h 1314102"/>
              <a:gd name="connsiteX1" fmla="*/ 749560 w 757750"/>
              <a:gd name="connsiteY1" fmla="*/ 147165 h 1314102"/>
              <a:gd name="connsiteX2" fmla="*/ 0 w 757750"/>
              <a:gd name="connsiteY2" fmla="*/ 1314102 h 1314102"/>
              <a:gd name="connsiteX3" fmla="*/ 27848 w 757750"/>
              <a:gd name="connsiteY3" fmla="*/ 1014014 h 1314102"/>
              <a:gd name="connsiteX4" fmla="*/ 757750 w 757750"/>
              <a:gd name="connsiteY4" fmla="*/ 0 h 1314102"/>
              <a:gd name="connsiteX0" fmla="*/ 757750 w 757750"/>
              <a:gd name="connsiteY0" fmla="*/ 0 h 1314102"/>
              <a:gd name="connsiteX1" fmla="*/ 749560 w 757750"/>
              <a:gd name="connsiteY1" fmla="*/ 147165 h 1314102"/>
              <a:gd name="connsiteX2" fmla="*/ 0 w 757750"/>
              <a:gd name="connsiteY2" fmla="*/ 1314102 h 1314102"/>
              <a:gd name="connsiteX3" fmla="*/ 1247 w 757750"/>
              <a:gd name="connsiteY3" fmla="*/ 1050590 h 1314102"/>
              <a:gd name="connsiteX4" fmla="*/ 757750 w 757750"/>
              <a:gd name="connsiteY4" fmla="*/ 0 h 1314102"/>
              <a:gd name="connsiteX0" fmla="*/ 766491 w 766491"/>
              <a:gd name="connsiteY0" fmla="*/ 0 h 1314102"/>
              <a:gd name="connsiteX1" fmla="*/ 758301 w 766491"/>
              <a:gd name="connsiteY1" fmla="*/ 147165 h 1314102"/>
              <a:gd name="connsiteX2" fmla="*/ 8741 w 766491"/>
              <a:gd name="connsiteY2" fmla="*/ 1314102 h 1314102"/>
              <a:gd name="connsiteX3" fmla="*/ 13 w 766491"/>
              <a:gd name="connsiteY3" fmla="*/ 1063891 h 1314102"/>
              <a:gd name="connsiteX4" fmla="*/ 766491 w 766491"/>
              <a:gd name="connsiteY4" fmla="*/ 0 h 1314102"/>
              <a:gd name="connsiteX0" fmla="*/ 766491 w 766491"/>
              <a:gd name="connsiteY0" fmla="*/ 0 h 1304127"/>
              <a:gd name="connsiteX1" fmla="*/ 758301 w 766491"/>
              <a:gd name="connsiteY1" fmla="*/ 147165 h 1304127"/>
              <a:gd name="connsiteX2" fmla="*/ 8741 w 766491"/>
              <a:gd name="connsiteY2" fmla="*/ 1304127 h 1304127"/>
              <a:gd name="connsiteX3" fmla="*/ 13 w 766491"/>
              <a:gd name="connsiteY3" fmla="*/ 1063891 h 1304127"/>
              <a:gd name="connsiteX4" fmla="*/ 766491 w 766491"/>
              <a:gd name="connsiteY4" fmla="*/ 0 h 1304127"/>
              <a:gd name="connsiteX0" fmla="*/ 763173 w 763173"/>
              <a:gd name="connsiteY0" fmla="*/ 0 h 1304127"/>
              <a:gd name="connsiteX1" fmla="*/ 754983 w 763173"/>
              <a:gd name="connsiteY1" fmla="*/ 147165 h 1304127"/>
              <a:gd name="connsiteX2" fmla="*/ 5423 w 763173"/>
              <a:gd name="connsiteY2" fmla="*/ 1304127 h 1304127"/>
              <a:gd name="connsiteX3" fmla="*/ 20 w 763173"/>
              <a:gd name="connsiteY3" fmla="*/ 1053915 h 1304127"/>
              <a:gd name="connsiteX4" fmla="*/ 763173 w 763173"/>
              <a:gd name="connsiteY4" fmla="*/ 0 h 1304127"/>
              <a:gd name="connsiteX0" fmla="*/ 763155 w 763155"/>
              <a:gd name="connsiteY0" fmla="*/ 0 h 1221000"/>
              <a:gd name="connsiteX1" fmla="*/ 754965 w 763155"/>
              <a:gd name="connsiteY1" fmla="*/ 147165 h 1221000"/>
              <a:gd name="connsiteX2" fmla="*/ 65256 w 763155"/>
              <a:gd name="connsiteY2" fmla="*/ 1221000 h 1221000"/>
              <a:gd name="connsiteX3" fmla="*/ 2 w 763155"/>
              <a:gd name="connsiteY3" fmla="*/ 1053915 h 1221000"/>
              <a:gd name="connsiteX4" fmla="*/ 763155 w 763155"/>
              <a:gd name="connsiteY4" fmla="*/ 0 h 1221000"/>
              <a:gd name="connsiteX0" fmla="*/ 706640 w 706640"/>
              <a:gd name="connsiteY0" fmla="*/ 0 h 1221000"/>
              <a:gd name="connsiteX1" fmla="*/ 698450 w 706640"/>
              <a:gd name="connsiteY1" fmla="*/ 147165 h 1221000"/>
              <a:gd name="connsiteX2" fmla="*/ 8741 w 706640"/>
              <a:gd name="connsiteY2" fmla="*/ 1221000 h 1221000"/>
              <a:gd name="connsiteX3" fmla="*/ 14 w 706640"/>
              <a:gd name="connsiteY3" fmla="*/ 1090491 h 1221000"/>
              <a:gd name="connsiteX4" fmla="*/ 706640 w 706640"/>
              <a:gd name="connsiteY4" fmla="*/ 0 h 1221000"/>
              <a:gd name="connsiteX0" fmla="*/ 697899 w 697899"/>
              <a:gd name="connsiteY0" fmla="*/ 0 h 1221000"/>
              <a:gd name="connsiteX1" fmla="*/ 689709 w 697899"/>
              <a:gd name="connsiteY1" fmla="*/ 147165 h 1221000"/>
              <a:gd name="connsiteX2" fmla="*/ 0 w 697899"/>
              <a:gd name="connsiteY2" fmla="*/ 1221000 h 1221000"/>
              <a:gd name="connsiteX3" fmla="*/ 7898 w 697899"/>
              <a:gd name="connsiteY3" fmla="*/ 1077190 h 1221000"/>
              <a:gd name="connsiteX4" fmla="*/ 697899 w 697899"/>
              <a:gd name="connsiteY4" fmla="*/ 0 h 1221000"/>
              <a:gd name="connsiteX0" fmla="*/ 700016 w 700016"/>
              <a:gd name="connsiteY0" fmla="*/ 0 h 1221000"/>
              <a:gd name="connsiteX1" fmla="*/ 691826 w 700016"/>
              <a:gd name="connsiteY1" fmla="*/ 147165 h 1221000"/>
              <a:gd name="connsiteX2" fmla="*/ 2117 w 700016"/>
              <a:gd name="connsiteY2" fmla="*/ 1221000 h 1221000"/>
              <a:gd name="connsiteX3" fmla="*/ 40 w 700016"/>
              <a:gd name="connsiteY3" fmla="*/ 1083840 h 1221000"/>
              <a:gd name="connsiteX4" fmla="*/ 700016 w 700016"/>
              <a:gd name="connsiteY4" fmla="*/ 0 h 1221000"/>
              <a:gd name="connsiteX0" fmla="*/ 703341 w 703341"/>
              <a:gd name="connsiteY0" fmla="*/ 0 h 1217675"/>
              <a:gd name="connsiteX1" fmla="*/ 691826 w 703341"/>
              <a:gd name="connsiteY1" fmla="*/ 143840 h 1217675"/>
              <a:gd name="connsiteX2" fmla="*/ 2117 w 703341"/>
              <a:gd name="connsiteY2" fmla="*/ 1217675 h 1217675"/>
              <a:gd name="connsiteX3" fmla="*/ 40 w 703341"/>
              <a:gd name="connsiteY3" fmla="*/ 1080515 h 1217675"/>
              <a:gd name="connsiteX4" fmla="*/ 703341 w 703341"/>
              <a:gd name="connsiteY4" fmla="*/ 0 h 1217675"/>
              <a:gd name="connsiteX0" fmla="*/ 703341 w 703341"/>
              <a:gd name="connsiteY0" fmla="*/ 0 h 1217675"/>
              <a:gd name="connsiteX1" fmla="*/ 691826 w 703341"/>
              <a:gd name="connsiteY1" fmla="*/ 143840 h 1217675"/>
              <a:gd name="connsiteX2" fmla="*/ 2117 w 703341"/>
              <a:gd name="connsiteY2" fmla="*/ 1217675 h 1217675"/>
              <a:gd name="connsiteX3" fmla="*/ 40 w 703341"/>
              <a:gd name="connsiteY3" fmla="*/ 1080515 h 1217675"/>
              <a:gd name="connsiteX4" fmla="*/ 703341 w 703341"/>
              <a:gd name="connsiteY4" fmla="*/ 0 h 1217675"/>
              <a:gd name="connsiteX0" fmla="*/ 703322 w 703322"/>
              <a:gd name="connsiteY0" fmla="*/ 0 h 1208083"/>
              <a:gd name="connsiteX1" fmla="*/ 691807 w 703322"/>
              <a:gd name="connsiteY1" fmla="*/ 143840 h 1208083"/>
              <a:gd name="connsiteX2" fmla="*/ 5295 w 703322"/>
              <a:gd name="connsiteY2" fmla="*/ 1208083 h 1208083"/>
              <a:gd name="connsiteX3" fmla="*/ 21 w 703322"/>
              <a:gd name="connsiteY3" fmla="*/ 1080515 h 1208083"/>
              <a:gd name="connsiteX4" fmla="*/ 703322 w 703322"/>
              <a:gd name="connsiteY4" fmla="*/ 0 h 1208083"/>
              <a:gd name="connsiteX0" fmla="*/ 698027 w 698027"/>
              <a:gd name="connsiteY0" fmla="*/ 0 h 1208083"/>
              <a:gd name="connsiteX1" fmla="*/ 686512 w 698027"/>
              <a:gd name="connsiteY1" fmla="*/ 143840 h 1208083"/>
              <a:gd name="connsiteX2" fmla="*/ 0 w 698027"/>
              <a:gd name="connsiteY2" fmla="*/ 1208083 h 1208083"/>
              <a:gd name="connsiteX3" fmla="*/ 1120 w 698027"/>
              <a:gd name="connsiteY3" fmla="*/ 1067727 h 1208083"/>
              <a:gd name="connsiteX4" fmla="*/ 698027 w 698027"/>
              <a:gd name="connsiteY4" fmla="*/ 0 h 120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27" h="1208083">
                <a:moveTo>
                  <a:pt x="698027" y="0"/>
                </a:moveTo>
                <a:cubicBezTo>
                  <a:pt x="696405" y="95083"/>
                  <a:pt x="684809" y="82007"/>
                  <a:pt x="686512" y="143840"/>
                </a:cubicBezTo>
                <a:lnTo>
                  <a:pt x="0" y="1208083"/>
                </a:lnTo>
                <a:cubicBezTo>
                  <a:pt x="416" y="1120246"/>
                  <a:pt x="704" y="1155564"/>
                  <a:pt x="1120" y="1067727"/>
                </a:cubicBezTo>
                <a:lnTo>
                  <a:pt x="698027" y="0"/>
                </a:lnTo>
                <a:close/>
              </a:path>
            </a:pathLst>
          </a:custGeom>
          <a:gradFill>
            <a:gsLst>
              <a:gs pos="0">
                <a:srgbClr val="0070C0">
                  <a:alpha val="30000"/>
                </a:srgbClr>
              </a:gs>
              <a:gs pos="100000">
                <a:schemeClr val="bg2">
                  <a:alpha val="30000"/>
                </a:schemeClr>
              </a:gs>
            </a:gsLst>
            <a:lin ang="108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3110" y="1918287"/>
            <a:ext cx="1679281" cy="2387134"/>
            <a:chOff x="73110" y="1918287"/>
            <a:chExt cx="1679281" cy="2387134"/>
          </a:xfrm>
        </p:grpSpPr>
        <p:sp>
          <p:nvSpPr>
            <p:cNvPr id="24" name="Freeform 23"/>
            <p:cNvSpPr/>
            <p:nvPr/>
          </p:nvSpPr>
          <p:spPr>
            <a:xfrm>
              <a:off x="361732" y="2304213"/>
              <a:ext cx="1390659" cy="2001208"/>
            </a:xfrm>
            <a:custGeom>
              <a:avLst/>
              <a:gdLst>
                <a:gd name="connsiteX0" fmla="*/ 1417982 w 1417982"/>
                <a:gd name="connsiteY0" fmla="*/ 1285460 h 1418122"/>
                <a:gd name="connsiteX1" fmla="*/ 1205948 w 1417982"/>
                <a:gd name="connsiteY1" fmla="*/ 1404730 h 1418122"/>
                <a:gd name="connsiteX2" fmla="*/ 755374 w 1417982"/>
                <a:gd name="connsiteY2" fmla="*/ 1391478 h 1418122"/>
                <a:gd name="connsiteX3" fmla="*/ 357809 w 1417982"/>
                <a:gd name="connsiteY3" fmla="*/ 1192695 h 1418122"/>
                <a:gd name="connsiteX4" fmla="*/ 106017 w 1417982"/>
                <a:gd name="connsiteY4" fmla="*/ 715617 h 1418122"/>
                <a:gd name="connsiteX5" fmla="*/ 0 w 1417982"/>
                <a:gd name="connsiteY5" fmla="*/ 0 h 1418122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76159"/>
                <a:gd name="connsiteX1" fmla="*/ 1232453 w 1444487"/>
                <a:gd name="connsiteY1" fmla="*/ 1630017 h 1676159"/>
                <a:gd name="connsiteX2" fmla="*/ 781879 w 1444487"/>
                <a:gd name="connsiteY2" fmla="*/ 1616765 h 1676159"/>
                <a:gd name="connsiteX3" fmla="*/ 132522 w 1444487"/>
                <a:gd name="connsiteY3" fmla="*/ 940904 h 1676159"/>
                <a:gd name="connsiteX4" fmla="*/ 0 w 1444487"/>
                <a:gd name="connsiteY4" fmla="*/ 0 h 1676159"/>
                <a:gd name="connsiteX0" fmla="*/ 1444498 w 1444498"/>
                <a:gd name="connsiteY0" fmla="*/ 1510747 h 1676159"/>
                <a:gd name="connsiteX1" fmla="*/ 1232464 w 1444498"/>
                <a:gd name="connsiteY1" fmla="*/ 1630017 h 1676159"/>
                <a:gd name="connsiteX2" fmla="*/ 781890 w 1444498"/>
                <a:gd name="connsiteY2" fmla="*/ 1616765 h 1676159"/>
                <a:gd name="connsiteX3" fmla="*/ 132533 w 1444498"/>
                <a:gd name="connsiteY3" fmla="*/ 940904 h 1676159"/>
                <a:gd name="connsiteX4" fmla="*/ 11 w 1444498"/>
                <a:gd name="connsiteY4" fmla="*/ 0 h 1676159"/>
                <a:gd name="connsiteX0" fmla="*/ 1444487 w 1444487"/>
                <a:gd name="connsiteY0" fmla="*/ 1510747 h 1675199"/>
                <a:gd name="connsiteX1" fmla="*/ 1232453 w 1444487"/>
                <a:gd name="connsiteY1" fmla="*/ 1630017 h 1675199"/>
                <a:gd name="connsiteX2" fmla="*/ 781879 w 1444487"/>
                <a:gd name="connsiteY2" fmla="*/ 1616765 h 1675199"/>
                <a:gd name="connsiteX3" fmla="*/ 212035 w 1444487"/>
                <a:gd name="connsiteY3" fmla="*/ 954156 h 1675199"/>
                <a:gd name="connsiteX4" fmla="*/ 0 w 1444487"/>
                <a:gd name="connsiteY4" fmla="*/ 0 h 1675199"/>
                <a:gd name="connsiteX0" fmla="*/ 1444487 w 1444487"/>
                <a:gd name="connsiteY0" fmla="*/ 1510747 h 1643496"/>
                <a:gd name="connsiteX1" fmla="*/ 781879 w 1444487"/>
                <a:gd name="connsiteY1" fmla="*/ 1616765 h 1643496"/>
                <a:gd name="connsiteX2" fmla="*/ 212035 w 1444487"/>
                <a:gd name="connsiteY2" fmla="*/ 954156 h 1643496"/>
                <a:gd name="connsiteX3" fmla="*/ 0 w 1444487"/>
                <a:gd name="connsiteY3" fmla="*/ 0 h 1643496"/>
                <a:gd name="connsiteX0" fmla="*/ 1444487 w 1444487"/>
                <a:gd name="connsiteY0" fmla="*/ 1510747 h 1687806"/>
                <a:gd name="connsiteX1" fmla="*/ 781879 w 1444487"/>
                <a:gd name="connsiteY1" fmla="*/ 1616765 h 1687806"/>
                <a:gd name="connsiteX2" fmla="*/ 212035 w 1444487"/>
                <a:gd name="connsiteY2" fmla="*/ 954156 h 1687806"/>
                <a:gd name="connsiteX3" fmla="*/ 0 w 1444487"/>
                <a:gd name="connsiteY3" fmla="*/ 0 h 1687806"/>
                <a:gd name="connsiteX0" fmla="*/ 1444487 w 1444487"/>
                <a:gd name="connsiteY0" fmla="*/ 1510747 h 1688717"/>
                <a:gd name="connsiteX1" fmla="*/ 781879 w 1444487"/>
                <a:gd name="connsiteY1" fmla="*/ 1616765 h 1688717"/>
                <a:gd name="connsiteX2" fmla="*/ 185531 w 1444487"/>
                <a:gd name="connsiteY2" fmla="*/ 940904 h 1688717"/>
                <a:gd name="connsiteX3" fmla="*/ 0 w 1444487"/>
                <a:gd name="connsiteY3" fmla="*/ 0 h 1688717"/>
                <a:gd name="connsiteX0" fmla="*/ 1497496 w 1497496"/>
                <a:gd name="connsiteY0" fmla="*/ 1523999 h 1701969"/>
                <a:gd name="connsiteX1" fmla="*/ 834888 w 1497496"/>
                <a:gd name="connsiteY1" fmla="*/ 1630017 h 1701969"/>
                <a:gd name="connsiteX2" fmla="*/ 238540 w 1497496"/>
                <a:gd name="connsiteY2" fmla="*/ 954156 h 1701969"/>
                <a:gd name="connsiteX3" fmla="*/ 0 w 1497496"/>
                <a:gd name="connsiteY3" fmla="*/ 0 h 1701969"/>
                <a:gd name="connsiteX0" fmla="*/ 1497496 w 1497496"/>
                <a:gd name="connsiteY0" fmla="*/ 1523999 h 1713753"/>
                <a:gd name="connsiteX1" fmla="*/ 834888 w 1497496"/>
                <a:gd name="connsiteY1" fmla="*/ 1630017 h 1713753"/>
                <a:gd name="connsiteX2" fmla="*/ 238540 w 1497496"/>
                <a:gd name="connsiteY2" fmla="*/ 954156 h 1713753"/>
                <a:gd name="connsiteX3" fmla="*/ 0 w 1497496"/>
                <a:gd name="connsiteY3" fmla="*/ 0 h 1713753"/>
                <a:gd name="connsiteX0" fmla="*/ 1497496 w 1497496"/>
                <a:gd name="connsiteY0" fmla="*/ 1523999 h 1702293"/>
                <a:gd name="connsiteX1" fmla="*/ 834888 w 1497496"/>
                <a:gd name="connsiteY1" fmla="*/ 1630017 h 1702293"/>
                <a:gd name="connsiteX2" fmla="*/ 250473 w 1497496"/>
                <a:gd name="connsiteY2" fmla="*/ 949442 h 1702293"/>
                <a:gd name="connsiteX3" fmla="*/ 0 w 1497496"/>
                <a:gd name="connsiteY3" fmla="*/ 0 h 170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496" h="1702293">
                  <a:moveTo>
                    <a:pt x="1497496" y="1523999"/>
                  </a:moveTo>
                  <a:cubicBezTo>
                    <a:pt x="1306445" y="1758121"/>
                    <a:pt x="1042725" y="1725776"/>
                    <a:pt x="834888" y="1630017"/>
                  </a:cubicBezTo>
                  <a:cubicBezTo>
                    <a:pt x="627051" y="1534258"/>
                    <a:pt x="389621" y="1221111"/>
                    <a:pt x="250473" y="949442"/>
                  </a:cubicBezTo>
                  <a:cubicBezTo>
                    <a:pt x="111325" y="677773"/>
                    <a:pt x="23191" y="258417"/>
                    <a:pt x="0" y="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73110" y="1918287"/>
                  <a:ext cx="1045351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10" y="1918287"/>
                  <a:ext cx="1045351" cy="40498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52008" y="2334561"/>
            <a:ext cx="1006252" cy="1417463"/>
            <a:chOff x="752008" y="2334561"/>
            <a:chExt cx="1006252" cy="1417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 rot="18535835">
                  <a:off x="573567" y="2703796"/>
                  <a:ext cx="1143454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535835">
                  <a:off x="573567" y="2703796"/>
                  <a:ext cx="1143454" cy="40498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/>
            <p:nvPr/>
          </p:nvCxnSpPr>
          <p:spPr>
            <a:xfrm flipH="1">
              <a:off x="752008" y="2466727"/>
              <a:ext cx="1006252" cy="1285297"/>
            </a:xfrm>
            <a:prstGeom prst="straightConnector1">
              <a:avLst/>
            </a:prstGeom>
            <a:ln w="38100">
              <a:solidFill>
                <a:srgbClr val="FF33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744603" y="2743200"/>
                <a:ext cx="659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603" y="2743200"/>
                <a:ext cx="659786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750050" y="1466338"/>
                <a:ext cx="659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50" y="1466338"/>
                <a:ext cx="659786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 rot="16200000">
                <a:off x="6476174" y="2549471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76174" y="2549471"/>
                <a:ext cx="410689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ight Brace 116"/>
          <p:cNvSpPr/>
          <p:nvPr/>
        </p:nvSpPr>
        <p:spPr>
          <a:xfrm rot="16200000">
            <a:off x="6570280" y="943143"/>
            <a:ext cx="199909" cy="4228187"/>
          </a:xfrm>
          <a:prstGeom prst="rightBrace">
            <a:avLst>
              <a:gd name="adj1" fmla="val 40566"/>
              <a:gd name="adj2" fmla="val 50726"/>
            </a:avLst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5923546" y="1974574"/>
            <a:ext cx="782054" cy="569843"/>
          </a:xfrm>
          <a:custGeom>
            <a:avLst/>
            <a:gdLst>
              <a:gd name="connsiteX0" fmla="*/ 0 w 795130"/>
              <a:gd name="connsiteY0" fmla="*/ 0 h 569843"/>
              <a:gd name="connsiteX1" fmla="*/ 119269 w 795130"/>
              <a:gd name="connsiteY1" fmla="*/ 212035 h 569843"/>
              <a:gd name="connsiteX2" fmla="*/ 702365 w 795130"/>
              <a:gd name="connsiteY2" fmla="*/ 397565 h 569843"/>
              <a:gd name="connsiteX3" fmla="*/ 795130 w 795130"/>
              <a:gd name="connsiteY3" fmla="*/ 569843 h 56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130" h="569843">
                <a:moveTo>
                  <a:pt x="0" y="0"/>
                </a:moveTo>
                <a:cubicBezTo>
                  <a:pt x="1104" y="72887"/>
                  <a:pt x="2208" y="145774"/>
                  <a:pt x="119269" y="212035"/>
                </a:cubicBezTo>
                <a:cubicBezTo>
                  <a:pt x="236330" y="278296"/>
                  <a:pt x="589722" y="337930"/>
                  <a:pt x="702365" y="397565"/>
                </a:cubicBezTo>
                <a:cubicBezTo>
                  <a:pt x="815008" y="457200"/>
                  <a:pt x="781878" y="549965"/>
                  <a:pt x="795130" y="569843"/>
                </a:cubicBezTo>
              </a:path>
            </a:pathLst>
          </a:custGeom>
          <a:noFill/>
          <a:ln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37804" y="2921827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3399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735996" y="3392193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3399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231324" y="2019032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783060" y="3392193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021470" y="2019032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292500" y="3392193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31324" y="1998662"/>
            <a:ext cx="1407476" cy="778689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 flipH="1">
            <a:off x="506730" y="1824990"/>
            <a:ext cx="1246139" cy="2351021"/>
          </a:xfrm>
          <a:custGeom>
            <a:avLst/>
            <a:gdLst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16835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56591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83945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23857 h 640692"/>
              <a:gd name="connsiteX1" fmla="*/ 0 w 1722783"/>
              <a:gd name="connsiteY1" fmla="*/ 0 h 640692"/>
              <a:gd name="connsiteX2" fmla="*/ 0 w 1722783"/>
              <a:gd name="connsiteY2" fmla="*/ 548776 h 640692"/>
              <a:gd name="connsiteX3" fmla="*/ 1417983 w 1722783"/>
              <a:gd name="connsiteY3" fmla="*/ 640692 h 640692"/>
              <a:gd name="connsiteX4" fmla="*/ 1722783 w 1722783"/>
              <a:gd name="connsiteY4" fmla="*/ 123857 h 640692"/>
              <a:gd name="connsiteX0" fmla="*/ 1722783 w 1722783"/>
              <a:gd name="connsiteY0" fmla="*/ 123857 h 617832"/>
              <a:gd name="connsiteX1" fmla="*/ 0 w 1722783"/>
              <a:gd name="connsiteY1" fmla="*/ 0 h 617832"/>
              <a:gd name="connsiteX2" fmla="*/ 0 w 1722783"/>
              <a:gd name="connsiteY2" fmla="*/ 548776 h 617832"/>
              <a:gd name="connsiteX3" fmla="*/ 1433223 w 1722783"/>
              <a:gd name="connsiteY3" fmla="*/ 617832 h 617832"/>
              <a:gd name="connsiteX4" fmla="*/ 1722783 w 1722783"/>
              <a:gd name="connsiteY4" fmla="*/ 123857 h 617832"/>
              <a:gd name="connsiteX0" fmla="*/ 1741833 w 1741833"/>
              <a:gd name="connsiteY0" fmla="*/ 123857 h 617832"/>
              <a:gd name="connsiteX1" fmla="*/ 19050 w 1741833"/>
              <a:gd name="connsiteY1" fmla="*/ 0 h 617832"/>
              <a:gd name="connsiteX2" fmla="*/ 0 w 1741833"/>
              <a:gd name="connsiteY2" fmla="*/ 457336 h 617832"/>
              <a:gd name="connsiteX3" fmla="*/ 1452273 w 1741833"/>
              <a:gd name="connsiteY3" fmla="*/ 617832 h 617832"/>
              <a:gd name="connsiteX4" fmla="*/ 1741833 w 1741833"/>
              <a:gd name="connsiteY4" fmla="*/ 123857 h 617832"/>
              <a:gd name="connsiteX0" fmla="*/ 1741833 w 1741833"/>
              <a:gd name="connsiteY0" fmla="*/ 200057 h 694032"/>
              <a:gd name="connsiteX1" fmla="*/ 3810 w 1741833"/>
              <a:gd name="connsiteY1" fmla="*/ 0 h 694032"/>
              <a:gd name="connsiteX2" fmla="*/ 0 w 1741833"/>
              <a:gd name="connsiteY2" fmla="*/ 533536 h 694032"/>
              <a:gd name="connsiteX3" fmla="*/ 1452273 w 1741833"/>
              <a:gd name="connsiteY3" fmla="*/ 694032 h 694032"/>
              <a:gd name="connsiteX4" fmla="*/ 1741833 w 1741833"/>
              <a:gd name="connsiteY4" fmla="*/ 200057 h 694032"/>
              <a:gd name="connsiteX0" fmla="*/ 1722783 w 1722783"/>
              <a:gd name="connsiteY0" fmla="*/ 184817 h 694032"/>
              <a:gd name="connsiteX1" fmla="*/ 3810 w 1722783"/>
              <a:gd name="connsiteY1" fmla="*/ 0 h 694032"/>
              <a:gd name="connsiteX2" fmla="*/ 0 w 1722783"/>
              <a:gd name="connsiteY2" fmla="*/ 533536 h 694032"/>
              <a:gd name="connsiteX3" fmla="*/ 1452273 w 1722783"/>
              <a:gd name="connsiteY3" fmla="*/ 694032 h 694032"/>
              <a:gd name="connsiteX4" fmla="*/ 1722783 w 1722783"/>
              <a:gd name="connsiteY4" fmla="*/ 184817 h 694032"/>
              <a:gd name="connsiteX0" fmla="*/ 1722783 w 1722783"/>
              <a:gd name="connsiteY0" fmla="*/ 166975 h 676190"/>
              <a:gd name="connsiteX1" fmla="*/ 3810 w 1722783"/>
              <a:gd name="connsiteY1" fmla="*/ 0 h 676190"/>
              <a:gd name="connsiteX2" fmla="*/ 0 w 1722783"/>
              <a:gd name="connsiteY2" fmla="*/ 515694 h 676190"/>
              <a:gd name="connsiteX3" fmla="*/ 1452273 w 1722783"/>
              <a:gd name="connsiteY3" fmla="*/ 676190 h 676190"/>
              <a:gd name="connsiteX4" fmla="*/ 1722783 w 1722783"/>
              <a:gd name="connsiteY4" fmla="*/ 166975 h 676190"/>
              <a:gd name="connsiteX0" fmla="*/ 1722783 w 1722783"/>
              <a:gd name="connsiteY0" fmla="*/ 166975 h 676190"/>
              <a:gd name="connsiteX1" fmla="*/ 3810 w 1722783"/>
              <a:gd name="connsiteY1" fmla="*/ 0 h 676190"/>
              <a:gd name="connsiteX2" fmla="*/ 0 w 1722783"/>
              <a:gd name="connsiteY2" fmla="*/ 541695 h 676190"/>
              <a:gd name="connsiteX3" fmla="*/ 1452273 w 1722783"/>
              <a:gd name="connsiteY3" fmla="*/ 676190 h 676190"/>
              <a:gd name="connsiteX4" fmla="*/ 1722783 w 1722783"/>
              <a:gd name="connsiteY4" fmla="*/ 166975 h 676190"/>
              <a:gd name="connsiteX0" fmla="*/ 1722783 w 1722783"/>
              <a:gd name="connsiteY0" fmla="*/ 166975 h 1202918"/>
              <a:gd name="connsiteX1" fmla="*/ 3810 w 1722783"/>
              <a:gd name="connsiteY1" fmla="*/ 0 h 1202918"/>
              <a:gd name="connsiteX2" fmla="*/ 0 w 1722783"/>
              <a:gd name="connsiteY2" fmla="*/ 541695 h 1202918"/>
              <a:gd name="connsiteX3" fmla="*/ 1129120 w 1722783"/>
              <a:gd name="connsiteY3" fmla="*/ 1202918 h 1202918"/>
              <a:gd name="connsiteX4" fmla="*/ 1722783 w 1722783"/>
              <a:gd name="connsiteY4" fmla="*/ 166975 h 1202918"/>
              <a:gd name="connsiteX0" fmla="*/ 1426559 w 1426559"/>
              <a:gd name="connsiteY0" fmla="*/ 849615 h 1202918"/>
              <a:gd name="connsiteX1" fmla="*/ 3810 w 1426559"/>
              <a:gd name="connsiteY1" fmla="*/ 0 h 1202918"/>
              <a:gd name="connsiteX2" fmla="*/ 0 w 1426559"/>
              <a:gd name="connsiteY2" fmla="*/ 541695 h 1202918"/>
              <a:gd name="connsiteX3" fmla="*/ 1129120 w 1426559"/>
              <a:gd name="connsiteY3" fmla="*/ 1202918 h 1202918"/>
              <a:gd name="connsiteX4" fmla="*/ 1426559 w 1426559"/>
              <a:gd name="connsiteY4" fmla="*/ 849615 h 1202918"/>
              <a:gd name="connsiteX0" fmla="*/ 2196911 w 2196911"/>
              <a:gd name="connsiteY0" fmla="*/ 1299066 h 1299066"/>
              <a:gd name="connsiteX1" fmla="*/ 3810 w 2196911"/>
              <a:gd name="connsiteY1" fmla="*/ 0 h 1299066"/>
              <a:gd name="connsiteX2" fmla="*/ 0 w 2196911"/>
              <a:gd name="connsiteY2" fmla="*/ 541695 h 1299066"/>
              <a:gd name="connsiteX3" fmla="*/ 1129120 w 2196911"/>
              <a:gd name="connsiteY3" fmla="*/ 1202918 h 1299066"/>
              <a:gd name="connsiteX4" fmla="*/ 2196911 w 2196911"/>
              <a:gd name="connsiteY4" fmla="*/ 1299066 h 1299066"/>
              <a:gd name="connsiteX0" fmla="*/ 2196911 w 2196911"/>
              <a:gd name="connsiteY0" fmla="*/ 1299066 h 1647203"/>
              <a:gd name="connsiteX1" fmla="*/ 3810 w 2196911"/>
              <a:gd name="connsiteY1" fmla="*/ 0 h 1647203"/>
              <a:gd name="connsiteX2" fmla="*/ 0 w 2196911"/>
              <a:gd name="connsiteY2" fmla="*/ 541695 h 1647203"/>
              <a:gd name="connsiteX3" fmla="*/ 1899472 w 2196911"/>
              <a:gd name="connsiteY3" fmla="*/ 1647203 h 1647203"/>
              <a:gd name="connsiteX4" fmla="*/ 2196911 w 2196911"/>
              <a:gd name="connsiteY4" fmla="*/ 1299066 h 1647203"/>
              <a:gd name="connsiteX0" fmla="*/ 2196911 w 2196911"/>
              <a:gd name="connsiteY0" fmla="*/ 1299066 h 1647203"/>
              <a:gd name="connsiteX1" fmla="*/ 3810 w 2196911"/>
              <a:gd name="connsiteY1" fmla="*/ 0 h 1647203"/>
              <a:gd name="connsiteX2" fmla="*/ 0 w 2196911"/>
              <a:gd name="connsiteY2" fmla="*/ 541695 h 1647203"/>
              <a:gd name="connsiteX3" fmla="*/ 1899472 w 2196911"/>
              <a:gd name="connsiteY3" fmla="*/ 1647203 h 1647203"/>
              <a:gd name="connsiteX4" fmla="*/ 2196911 w 2196911"/>
              <a:gd name="connsiteY4" fmla="*/ 1299066 h 1647203"/>
              <a:gd name="connsiteX0" fmla="*/ 2259745 w 2259745"/>
              <a:gd name="connsiteY0" fmla="*/ 1240072 h 1647203"/>
              <a:gd name="connsiteX1" fmla="*/ 3810 w 2259745"/>
              <a:gd name="connsiteY1" fmla="*/ 0 h 1647203"/>
              <a:gd name="connsiteX2" fmla="*/ 0 w 2259745"/>
              <a:gd name="connsiteY2" fmla="*/ 541695 h 1647203"/>
              <a:gd name="connsiteX3" fmla="*/ 1899472 w 2259745"/>
              <a:gd name="connsiteY3" fmla="*/ 1647203 h 1647203"/>
              <a:gd name="connsiteX4" fmla="*/ 2259745 w 2259745"/>
              <a:gd name="connsiteY4" fmla="*/ 1240072 h 1647203"/>
              <a:gd name="connsiteX0" fmla="*/ 2259745 w 2259745"/>
              <a:gd name="connsiteY0" fmla="*/ 1240072 h 1685128"/>
              <a:gd name="connsiteX1" fmla="*/ 3810 w 2259745"/>
              <a:gd name="connsiteY1" fmla="*/ 0 h 1685128"/>
              <a:gd name="connsiteX2" fmla="*/ 0 w 2259745"/>
              <a:gd name="connsiteY2" fmla="*/ 541695 h 1685128"/>
              <a:gd name="connsiteX3" fmla="*/ 1845614 w 2259745"/>
              <a:gd name="connsiteY3" fmla="*/ 1685128 h 1685128"/>
              <a:gd name="connsiteX4" fmla="*/ 2259745 w 2259745"/>
              <a:gd name="connsiteY4" fmla="*/ 1240072 h 1685128"/>
              <a:gd name="connsiteX0" fmla="*/ 2285949 w 2285949"/>
              <a:gd name="connsiteY0" fmla="*/ 1190867 h 1685128"/>
              <a:gd name="connsiteX1" fmla="*/ 3810 w 2285949"/>
              <a:gd name="connsiteY1" fmla="*/ 0 h 1685128"/>
              <a:gd name="connsiteX2" fmla="*/ 0 w 2285949"/>
              <a:gd name="connsiteY2" fmla="*/ 541695 h 1685128"/>
              <a:gd name="connsiteX3" fmla="*/ 1845614 w 2285949"/>
              <a:gd name="connsiteY3" fmla="*/ 1685128 h 1685128"/>
              <a:gd name="connsiteX4" fmla="*/ 2285949 w 2285949"/>
              <a:gd name="connsiteY4" fmla="*/ 1190867 h 1685128"/>
              <a:gd name="connsiteX0" fmla="*/ 2282138 w 2282138"/>
              <a:gd name="connsiteY0" fmla="*/ 1190867 h 1685128"/>
              <a:gd name="connsiteX1" fmla="*/ -1 w 2282138"/>
              <a:gd name="connsiteY1" fmla="*/ 0 h 1685128"/>
              <a:gd name="connsiteX2" fmla="*/ 29866 w 2282138"/>
              <a:gd name="connsiteY2" fmla="*/ 589123 h 1685128"/>
              <a:gd name="connsiteX3" fmla="*/ 1841803 w 2282138"/>
              <a:gd name="connsiteY3" fmla="*/ 1685128 h 1685128"/>
              <a:gd name="connsiteX4" fmla="*/ 2282138 w 2282138"/>
              <a:gd name="connsiteY4" fmla="*/ 1190867 h 1685128"/>
              <a:gd name="connsiteX0" fmla="*/ 2252272 w 2252272"/>
              <a:gd name="connsiteY0" fmla="*/ 1146601 h 1640862"/>
              <a:gd name="connsiteX1" fmla="*/ 3811 w 2252272"/>
              <a:gd name="connsiteY1" fmla="*/ 0 h 1640862"/>
              <a:gd name="connsiteX2" fmla="*/ 0 w 2252272"/>
              <a:gd name="connsiteY2" fmla="*/ 544857 h 1640862"/>
              <a:gd name="connsiteX3" fmla="*/ 1811937 w 2252272"/>
              <a:gd name="connsiteY3" fmla="*/ 1640862 h 1640862"/>
              <a:gd name="connsiteX4" fmla="*/ 2252272 w 2252272"/>
              <a:gd name="connsiteY4" fmla="*/ 1146601 h 1640862"/>
              <a:gd name="connsiteX0" fmla="*/ 2258067 w 2258067"/>
              <a:gd name="connsiteY0" fmla="*/ 1146601 h 1640862"/>
              <a:gd name="connsiteX1" fmla="*/ 9606 w 2258067"/>
              <a:gd name="connsiteY1" fmla="*/ 0 h 1640862"/>
              <a:gd name="connsiteX2" fmla="*/ 0 w 2258067"/>
              <a:gd name="connsiteY2" fmla="*/ 1088786 h 1640862"/>
              <a:gd name="connsiteX3" fmla="*/ 1817732 w 2258067"/>
              <a:gd name="connsiteY3" fmla="*/ 1640862 h 1640862"/>
              <a:gd name="connsiteX4" fmla="*/ 2258067 w 2258067"/>
              <a:gd name="connsiteY4" fmla="*/ 1146601 h 1640862"/>
              <a:gd name="connsiteX0" fmla="*/ 2258067 w 2258067"/>
              <a:gd name="connsiteY0" fmla="*/ 1146601 h 1999855"/>
              <a:gd name="connsiteX1" fmla="*/ 9606 w 2258067"/>
              <a:gd name="connsiteY1" fmla="*/ 0 h 1999855"/>
              <a:gd name="connsiteX2" fmla="*/ 0 w 2258067"/>
              <a:gd name="connsiteY2" fmla="*/ 1088786 h 1999855"/>
              <a:gd name="connsiteX3" fmla="*/ 1267350 w 2258067"/>
              <a:gd name="connsiteY3" fmla="*/ 1999855 h 1999855"/>
              <a:gd name="connsiteX4" fmla="*/ 2258067 w 2258067"/>
              <a:gd name="connsiteY4" fmla="*/ 1146601 h 1999855"/>
              <a:gd name="connsiteX0" fmla="*/ 2258067 w 2335019"/>
              <a:gd name="connsiteY0" fmla="*/ 1146601 h 2017164"/>
              <a:gd name="connsiteX1" fmla="*/ 9606 w 2335019"/>
              <a:gd name="connsiteY1" fmla="*/ 0 h 2017164"/>
              <a:gd name="connsiteX2" fmla="*/ 0 w 2335019"/>
              <a:gd name="connsiteY2" fmla="*/ 1088786 h 2017164"/>
              <a:gd name="connsiteX3" fmla="*/ 1267350 w 2335019"/>
              <a:gd name="connsiteY3" fmla="*/ 1999855 h 2017164"/>
              <a:gd name="connsiteX4" fmla="*/ 1826911 w 2335019"/>
              <a:gd name="connsiteY4" fmla="*/ 1620373 h 2017164"/>
              <a:gd name="connsiteX5" fmla="*/ 2258067 w 2335019"/>
              <a:gd name="connsiteY5" fmla="*/ 1146601 h 2017164"/>
              <a:gd name="connsiteX0" fmla="*/ 2258067 w 2335019"/>
              <a:gd name="connsiteY0" fmla="*/ 1146601 h 2017164"/>
              <a:gd name="connsiteX1" fmla="*/ 9606 w 2335019"/>
              <a:gd name="connsiteY1" fmla="*/ 0 h 2017164"/>
              <a:gd name="connsiteX2" fmla="*/ 0 w 2335019"/>
              <a:gd name="connsiteY2" fmla="*/ 1088786 h 2017164"/>
              <a:gd name="connsiteX3" fmla="*/ 1267350 w 2335019"/>
              <a:gd name="connsiteY3" fmla="*/ 1999855 h 2017164"/>
              <a:gd name="connsiteX4" fmla="*/ 1826911 w 2335019"/>
              <a:gd name="connsiteY4" fmla="*/ 1620373 h 2017164"/>
              <a:gd name="connsiteX5" fmla="*/ 2258067 w 2335019"/>
              <a:gd name="connsiteY5" fmla="*/ 1146601 h 2017164"/>
              <a:gd name="connsiteX0" fmla="*/ 2258067 w 2258067"/>
              <a:gd name="connsiteY0" fmla="*/ 1146601 h 2017164"/>
              <a:gd name="connsiteX1" fmla="*/ 9606 w 2258067"/>
              <a:gd name="connsiteY1" fmla="*/ 0 h 2017164"/>
              <a:gd name="connsiteX2" fmla="*/ 0 w 2258067"/>
              <a:gd name="connsiteY2" fmla="*/ 1088786 h 2017164"/>
              <a:gd name="connsiteX3" fmla="*/ 1267350 w 2258067"/>
              <a:gd name="connsiteY3" fmla="*/ 1999855 h 2017164"/>
              <a:gd name="connsiteX4" fmla="*/ 1826911 w 2258067"/>
              <a:gd name="connsiteY4" fmla="*/ 1620373 h 2017164"/>
              <a:gd name="connsiteX5" fmla="*/ 2258067 w 2258067"/>
              <a:gd name="connsiteY5" fmla="*/ 1146601 h 2017164"/>
              <a:gd name="connsiteX0" fmla="*/ 2258067 w 2258067"/>
              <a:gd name="connsiteY0" fmla="*/ 1146601 h 1999855"/>
              <a:gd name="connsiteX1" fmla="*/ 9606 w 2258067"/>
              <a:gd name="connsiteY1" fmla="*/ 0 h 1999855"/>
              <a:gd name="connsiteX2" fmla="*/ 0 w 2258067"/>
              <a:gd name="connsiteY2" fmla="*/ 1088786 h 1999855"/>
              <a:gd name="connsiteX3" fmla="*/ 1267350 w 2258067"/>
              <a:gd name="connsiteY3" fmla="*/ 1999855 h 1999855"/>
              <a:gd name="connsiteX4" fmla="*/ 1826911 w 2258067"/>
              <a:gd name="connsiteY4" fmla="*/ 1620373 h 1999855"/>
              <a:gd name="connsiteX5" fmla="*/ 2258067 w 2258067"/>
              <a:gd name="connsiteY5" fmla="*/ 1146601 h 1999855"/>
              <a:gd name="connsiteX0" fmla="*/ 2258067 w 2258067"/>
              <a:gd name="connsiteY0" fmla="*/ 1146601 h 1999855"/>
              <a:gd name="connsiteX1" fmla="*/ 9606 w 2258067"/>
              <a:gd name="connsiteY1" fmla="*/ 0 h 1999855"/>
              <a:gd name="connsiteX2" fmla="*/ 0 w 2258067"/>
              <a:gd name="connsiteY2" fmla="*/ 1088786 h 1999855"/>
              <a:gd name="connsiteX3" fmla="*/ 1267350 w 2258067"/>
              <a:gd name="connsiteY3" fmla="*/ 1999855 h 1999855"/>
              <a:gd name="connsiteX4" fmla="*/ 1826911 w 2258067"/>
              <a:gd name="connsiteY4" fmla="*/ 1620373 h 1999855"/>
              <a:gd name="connsiteX5" fmla="*/ 2258067 w 2258067"/>
              <a:gd name="connsiteY5" fmla="*/ 1146601 h 199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67" h="1999855">
                <a:moveTo>
                  <a:pt x="2258067" y="1146601"/>
                </a:moveTo>
                <a:lnTo>
                  <a:pt x="9606" y="0"/>
                </a:lnTo>
                <a:cubicBezTo>
                  <a:pt x="8336" y="181619"/>
                  <a:pt x="1270" y="907167"/>
                  <a:pt x="0" y="1088786"/>
                </a:cubicBezTo>
                <a:lnTo>
                  <a:pt x="1267350" y="1999855"/>
                </a:lnTo>
                <a:cubicBezTo>
                  <a:pt x="1599272" y="1810114"/>
                  <a:pt x="1661792" y="1762582"/>
                  <a:pt x="1826911" y="1620373"/>
                </a:cubicBezTo>
                <a:cubicBezTo>
                  <a:pt x="1992030" y="1478164"/>
                  <a:pt x="2035676" y="1457457"/>
                  <a:pt x="2258067" y="1146601"/>
                </a:cubicBezTo>
                <a:close/>
              </a:path>
            </a:pathLst>
          </a:custGeom>
          <a:noFill/>
          <a:ln w="63500"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63892" y="1143000"/>
            <a:ext cx="228600" cy="264031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0336" y="762000"/>
            <a:ext cx="1494576" cy="978794"/>
          </a:xfrm>
          <a:prstGeom prst="rect">
            <a:avLst/>
          </a:prstGeom>
          <a:noFill/>
          <a:ln w="38100"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4394" y="798490"/>
            <a:ext cx="8912181" cy="5576552"/>
          </a:xfrm>
          <a:custGeom>
            <a:avLst/>
            <a:gdLst>
              <a:gd name="connsiteX0" fmla="*/ 1519707 w 8912181"/>
              <a:gd name="connsiteY0" fmla="*/ 0 h 5576552"/>
              <a:gd name="connsiteX1" fmla="*/ 0 w 8912181"/>
              <a:gd name="connsiteY1" fmla="*/ 1107583 h 5576552"/>
              <a:gd name="connsiteX2" fmla="*/ 64395 w 8912181"/>
              <a:gd name="connsiteY2" fmla="*/ 5576552 h 5576552"/>
              <a:gd name="connsiteX3" fmla="*/ 5138671 w 8912181"/>
              <a:gd name="connsiteY3" fmla="*/ 3979572 h 5576552"/>
              <a:gd name="connsiteX4" fmla="*/ 8912181 w 8912181"/>
              <a:gd name="connsiteY4" fmla="*/ 3580327 h 5576552"/>
              <a:gd name="connsiteX5" fmla="*/ 8873544 w 8912181"/>
              <a:gd name="connsiteY5" fmla="*/ 1403797 h 5576552"/>
              <a:gd name="connsiteX6" fmla="*/ 7134896 w 8912181"/>
              <a:gd name="connsiteY6" fmla="*/ 1197735 h 5576552"/>
              <a:gd name="connsiteX7" fmla="*/ 6993229 w 8912181"/>
              <a:gd name="connsiteY7" fmla="*/ 772733 h 5576552"/>
              <a:gd name="connsiteX8" fmla="*/ 6555347 w 8912181"/>
              <a:gd name="connsiteY8" fmla="*/ 901521 h 5576552"/>
              <a:gd name="connsiteX9" fmla="*/ 4855336 w 8912181"/>
              <a:gd name="connsiteY9" fmla="*/ 940158 h 5576552"/>
              <a:gd name="connsiteX10" fmla="*/ 4700789 w 8912181"/>
              <a:gd name="connsiteY10" fmla="*/ 837127 h 5576552"/>
              <a:gd name="connsiteX11" fmla="*/ 4443212 w 8912181"/>
              <a:gd name="connsiteY11" fmla="*/ 103031 h 5576552"/>
              <a:gd name="connsiteX12" fmla="*/ 1519707 w 8912181"/>
              <a:gd name="connsiteY12" fmla="*/ 0 h 5576552"/>
              <a:gd name="connsiteX0" fmla="*/ 1519707 w 8912181"/>
              <a:gd name="connsiteY0" fmla="*/ 0 h 5576552"/>
              <a:gd name="connsiteX1" fmla="*/ 0 w 8912181"/>
              <a:gd name="connsiteY1" fmla="*/ 1107583 h 5576552"/>
              <a:gd name="connsiteX2" fmla="*/ 64395 w 8912181"/>
              <a:gd name="connsiteY2" fmla="*/ 5576552 h 5576552"/>
              <a:gd name="connsiteX3" fmla="*/ 5138671 w 8912181"/>
              <a:gd name="connsiteY3" fmla="*/ 3979572 h 5576552"/>
              <a:gd name="connsiteX4" fmla="*/ 8912181 w 8912181"/>
              <a:gd name="connsiteY4" fmla="*/ 3580327 h 5576552"/>
              <a:gd name="connsiteX5" fmla="*/ 8873544 w 8912181"/>
              <a:gd name="connsiteY5" fmla="*/ 1403797 h 5576552"/>
              <a:gd name="connsiteX6" fmla="*/ 7134896 w 8912181"/>
              <a:gd name="connsiteY6" fmla="*/ 1197735 h 5576552"/>
              <a:gd name="connsiteX7" fmla="*/ 6993229 w 8912181"/>
              <a:gd name="connsiteY7" fmla="*/ 772733 h 5576552"/>
              <a:gd name="connsiteX8" fmla="*/ 6555347 w 8912181"/>
              <a:gd name="connsiteY8" fmla="*/ 901521 h 5576552"/>
              <a:gd name="connsiteX9" fmla="*/ 4908537 w 8912181"/>
              <a:gd name="connsiteY9" fmla="*/ 930182 h 5576552"/>
              <a:gd name="connsiteX10" fmla="*/ 4700789 w 8912181"/>
              <a:gd name="connsiteY10" fmla="*/ 837127 h 5576552"/>
              <a:gd name="connsiteX11" fmla="*/ 4443212 w 8912181"/>
              <a:gd name="connsiteY11" fmla="*/ 103031 h 5576552"/>
              <a:gd name="connsiteX12" fmla="*/ 1519707 w 8912181"/>
              <a:gd name="connsiteY12" fmla="*/ 0 h 5576552"/>
              <a:gd name="connsiteX0" fmla="*/ 1519707 w 8912181"/>
              <a:gd name="connsiteY0" fmla="*/ 0 h 5576552"/>
              <a:gd name="connsiteX1" fmla="*/ 0 w 8912181"/>
              <a:gd name="connsiteY1" fmla="*/ 1107583 h 5576552"/>
              <a:gd name="connsiteX2" fmla="*/ 64395 w 8912181"/>
              <a:gd name="connsiteY2" fmla="*/ 5576552 h 5576552"/>
              <a:gd name="connsiteX3" fmla="*/ 5138671 w 8912181"/>
              <a:gd name="connsiteY3" fmla="*/ 3979572 h 5576552"/>
              <a:gd name="connsiteX4" fmla="*/ 8912181 w 8912181"/>
              <a:gd name="connsiteY4" fmla="*/ 3580327 h 5576552"/>
              <a:gd name="connsiteX5" fmla="*/ 8873544 w 8912181"/>
              <a:gd name="connsiteY5" fmla="*/ 1403797 h 5576552"/>
              <a:gd name="connsiteX6" fmla="*/ 7134896 w 8912181"/>
              <a:gd name="connsiteY6" fmla="*/ 1197735 h 5576552"/>
              <a:gd name="connsiteX7" fmla="*/ 6993229 w 8912181"/>
              <a:gd name="connsiteY7" fmla="*/ 772733 h 5576552"/>
              <a:gd name="connsiteX8" fmla="*/ 6555347 w 8912181"/>
              <a:gd name="connsiteY8" fmla="*/ 901521 h 5576552"/>
              <a:gd name="connsiteX9" fmla="*/ 4908537 w 8912181"/>
              <a:gd name="connsiteY9" fmla="*/ 930182 h 5576552"/>
              <a:gd name="connsiteX10" fmla="*/ 4700789 w 8912181"/>
              <a:gd name="connsiteY10" fmla="*/ 837127 h 5576552"/>
              <a:gd name="connsiteX11" fmla="*/ 4443212 w 8912181"/>
              <a:gd name="connsiteY11" fmla="*/ 103031 h 5576552"/>
              <a:gd name="connsiteX12" fmla="*/ 1519707 w 8912181"/>
              <a:gd name="connsiteY12" fmla="*/ 0 h 5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12181" h="5576552">
                <a:moveTo>
                  <a:pt x="1519707" y="0"/>
                </a:moveTo>
                <a:lnTo>
                  <a:pt x="0" y="1107583"/>
                </a:lnTo>
                <a:lnTo>
                  <a:pt x="64395" y="5576552"/>
                </a:lnTo>
                <a:lnTo>
                  <a:pt x="5138671" y="3979572"/>
                </a:lnTo>
                <a:lnTo>
                  <a:pt x="8912181" y="3580327"/>
                </a:lnTo>
                <a:lnTo>
                  <a:pt x="8873544" y="1403797"/>
                </a:lnTo>
                <a:lnTo>
                  <a:pt x="7134896" y="1197735"/>
                </a:lnTo>
                <a:lnTo>
                  <a:pt x="6993229" y="772733"/>
                </a:lnTo>
                <a:lnTo>
                  <a:pt x="6555347" y="901521"/>
                </a:lnTo>
                <a:lnTo>
                  <a:pt x="4908537" y="930182"/>
                </a:lnTo>
                <a:cubicBezTo>
                  <a:pt x="4809362" y="912465"/>
                  <a:pt x="4770038" y="868145"/>
                  <a:pt x="4700789" y="837127"/>
                </a:cubicBezTo>
                <a:lnTo>
                  <a:pt x="4443212" y="103031"/>
                </a:lnTo>
                <a:lnTo>
                  <a:pt x="1519707" y="0"/>
                </a:lnTo>
                <a:close/>
              </a:path>
            </a:pathLst>
          </a:cu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Change of variables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666875"/>
            <a:ext cx="6000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xit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37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"/>
                            </p:stCondLst>
                            <p:childTnLst>
                              <p:par>
                                <p:cTn id="64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6274E-7 L -0.22431 -0.02662 " pathEditMode="relative" rAng="0" ptsTypes="AA">
                                      <p:cBhvr>
                                        <p:cTn id="97" dur="7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-134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"/>
                            </p:stCondLst>
                            <p:childTnLst>
                              <p:par>
                                <p:cTn id="10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2" presetClass="path" presetSubtype="0" repeatCount="12000" accel="52000" decel="48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601E-6 L 0.05486 -0.09627 " pathEditMode="relative" rAng="0" ptsTypes="AA">
                                      <p:cBhvr>
                                        <p:cTn id="13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4814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repeatCount="12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9514E-8 L 0.19966 -0.00116 " pathEditMode="relative" rAng="0" ptsTypes="AA">
                                      <p:cBhvr>
                                        <p:cTn id="13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-69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repeatCount="12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2048 -3.7037E-7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repeatCount="12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7959E-6 L 0.02587 -4.17959E-6 " pathEditMode="relative" rAng="0" ptsTypes="AA">
                                      <p:cBhvr>
                                        <p:cTn id="14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repeatCount="12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02014 -1.85185E-6 " pathEditMode="relative" rAng="0" ptsTypes="AA">
                                      <p:cBhvr>
                                        <p:cTn id="14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repeatCount="12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0062E-6 L 0.02431 -1.30062E-6 " pathEditMode="relative" rAng="0" ptsTypes="AA">
                                      <p:cBhvr>
                                        <p:cTn id="14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500"/>
                            </p:stCondLst>
                            <p:childTnLst>
                              <p:par>
                                <p:cTn id="1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50"/>
                            </p:stCondLst>
                            <p:childTnLst>
                              <p:par>
                                <p:cTn id="17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42" presetClass="path" presetSubtype="0" repeatCount="2000" accel="52500" decel="47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6542E-7 L -0.10243 -0.01203 " pathEditMode="relative" rAng="0" ptsTypes="AA">
                                      <p:cBhvr>
                                        <p:cTn id="194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3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50"/>
                            </p:stCondLst>
                            <p:childTnLst>
                              <p:par>
                                <p:cTn id="200" presetID="42" presetClass="path" presetSubtype="0" accel="52500" decel="47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03865E-6 L -0.14323 -0.01735 " pathEditMode="relative" rAng="0" ptsTypes="AA">
                                      <p:cBhvr>
                                        <p:cTn id="201" dur="4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95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200"/>
                            </p:stCondLst>
                            <p:childTnLst>
                              <p:par>
                                <p:cTn id="207" presetID="42" presetClass="path" presetSubtype="0" accel="52500" decel="47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4987E-6 L -0.18472 -0.02198 " pathEditMode="relative" rAng="0" ptsTypes="AA">
                                      <p:cBhvr>
                                        <p:cTn id="208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600"/>
                            </p:stCondLst>
                            <p:childTnLst>
                              <p:par>
                                <p:cTn id="210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100"/>
                            </p:stCondLst>
                            <p:childTnLst>
                              <p:par>
                                <p:cTn id="2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350"/>
                            </p:stCondLst>
                            <p:childTnLst>
                              <p:par>
                                <p:cTn id="2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600"/>
                            </p:stCondLst>
                            <p:childTnLst>
                              <p:par>
                                <p:cTn id="222" presetID="22" presetClass="entr" presetSubtype="2" repeatCount="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86" grpId="0" animBg="1"/>
      <p:bldP spid="87" grpId="0" animBg="1"/>
      <p:bldP spid="7" grpId="0" animBg="1"/>
      <p:bldP spid="9" grpId="0" animBg="1"/>
      <p:bldP spid="75" grpId="0" animBg="1"/>
      <p:bldP spid="76" grpId="0" animBg="1"/>
      <p:bldP spid="77" grpId="0" animBg="1"/>
      <p:bldP spid="60" grpId="0" animBg="1"/>
      <p:bldP spid="6" grpId="0" animBg="1"/>
      <p:bldP spid="11" grpId="0" animBg="1"/>
      <p:bldP spid="127" grpId="0"/>
      <p:bldP spid="14" grpId="0"/>
      <p:bldP spid="94" grpId="0" animBg="1"/>
      <p:bldP spid="95" grpId="0" animBg="1"/>
      <p:bldP spid="96" grpId="0" animBg="1"/>
      <p:bldP spid="99" grpId="0"/>
      <p:bldP spid="99" grpId="1"/>
      <p:bldP spid="100" grpId="0"/>
      <p:bldP spid="100" grpId="1"/>
      <p:bldP spid="115" grpId="0"/>
      <p:bldP spid="117" grpId="0" animBg="1"/>
      <p:bldP spid="103" grpId="0" animBg="1"/>
      <p:bldP spid="72" grpId="0" animBg="1"/>
      <p:bldP spid="72" grpId="1" animBg="1"/>
      <p:bldP spid="72" grpId="2" animBg="1"/>
      <p:bldP spid="74" grpId="0" animBg="1"/>
      <p:bldP spid="74" grpId="1" animBg="1"/>
      <p:bldP spid="74" grpId="2" animBg="1"/>
      <p:bldP spid="78" grpId="0" animBg="1"/>
      <p:bldP spid="78" grpId="1" animBg="1"/>
      <p:bldP spid="78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4" grpId="0" animBg="1"/>
      <p:bldP spid="84" grpId="1" animBg="1"/>
      <p:bldP spid="84" grpId="2" animBg="1"/>
      <p:bldP spid="5" grpId="0" animBg="1"/>
      <p:bldP spid="88" grpId="0" animBg="1"/>
      <p:bldP spid="88" grpId="1" animBg="1"/>
      <p:bldP spid="10" grpId="0" animBg="1"/>
      <p:bldP spid="4" grpId="0" animBg="1"/>
      <p:bldP spid="4" grpId="1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Change of variables example: Trigonometric functions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668432" y="762000"/>
                <a:ext cx="4155048" cy="978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p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432" y="762000"/>
                <a:ext cx="4155048" cy="9787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 flipH="1" flipV="1">
            <a:off x="1973687" y="2129179"/>
            <a:ext cx="459" cy="638965"/>
          </a:xfrm>
          <a:prstGeom prst="line">
            <a:avLst/>
          </a:prstGeom>
          <a:ln w="28575">
            <a:solidFill>
              <a:srgbClr val="4A7EBB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601728" y="2102774"/>
            <a:ext cx="365530" cy="27553"/>
          </a:xfrm>
          <a:prstGeom prst="line">
            <a:avLst/>
          </a:prstGeom>
          <a:ln w="28575">
            <a:solidFill>
              <a:srgbClr val="4A7EBB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2901731" y="1431701"/>
            <a:ext cx="9519" cy="1442538"/>
          </a:xfrm>
          <a:prstGeom prst="line">
            <a:avLst/>
          </a:prstGeom>
          <a:ln w="28575">
            <a:solidFill>
              <a:srgbClr val="4A7EBB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05007" y="1288501"/>
            <a:ext cx="1296724" cy="124412"/>
          </a:xfrm>
          <a:prstGeom prst="line">
            <a:avLst/>
          </a:prstGeom>
          <a:ln w="28575">
            <a:solidFill>
              <a:srgbClr val="4A7EBB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122"/>
          <p:cNvSpPr/>
          <p:nvPr/>
        </p:nvSpPr>
        <p:spPr>
          <a:xfrm>
            <a:off x="2444462" y="1810775"/>
            <a:ext cx="233291" cy="203310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  <a:gd name="connsiteX0" fmla="*/ 0 w 476446"/>
              <a:gd name="connsiteY0" fmla="*/ 333600 h 348004"/>
              <a:gd name="connsiteX1" fmla="*/ 459384 w 476446"/>
              <a:gd name="connsiteY1" fmla="*/ 0 h 348004"/>
              <a:gd name="connsiteX2" fmla="*/ 476446 w 476446"/>
              <a:gd name="connsiteY2" fmla="*/ 348004 h 348004"/>
              <a:gd name="connsiteX3" fmla="*/ 0 w 476446"/>
              <a:gd name="connsiteY3" fmla="*/ 333600 h 348004"/>
              <a:gd name="connsiteX0" fmla="*/ 0 w 460836"/>
              <a:gd name="connsiteY0" fmla="*/ 333600 h 348004"/>
              <a:gd name="connsiteX1" fmla="*/ 459384 w 460836"/>
              <a:gd name="connsiteY1" fmla="*/ 0 h 348004"/>
              <a:gd name="connsiteX2" fmla="*/ 460836 w 460836"/>
              <a:gd name="connsiteY2" fmla="*/ 348004 h 348004"/>
              <a:gd name="connsiteX3" fmla="*/ 0 w 460836"/>
              <a:gd name="connsiteY3" fmla="*/ 333600 h 348004"/>
              <a:gd name="connsiteX0" fmla="*/ 0 w 434271"/>
              <a:gd name="connsiteY0" fmla="*/ 325179 h 348004"/>
              <a:gd name="connsiteX1" fmla="*/ 432819 w 434271"/>
              <a:gd name="connsiteY1" fmla="*/ 0 h 348004"/>
              <a:gd name="connsiteX2" fmla="*/ 434271 w 434271"/>
              <a:gd name="connsiteY2" fmla="*/ 348004 h 348004"/>
              <a:gd name="connsiteX3" fmla="*/ 0 w 434271"/>
              <a:gd name="connsiteY3" fmla="*/ 325179 h 348004"/>
              <a:gd name="connsiteX0" fmla="*/ 0 w 434271"/>
              <a:gd name="connsiteY0" fmla="*/ 325179 h 339907"/>
              <a:gd name="connsiteX1" fmla="*/ 432819 w 434271"/>
              <a:gd name="connsiteY1" fmla="*/ 0 h 339907"/>
              <a:gd name="connsiteX2" fmla="*/ 434271 w 434271"/>
              <a:gd name="connsiteY2" fmla="*/ 339907 h 339907"/>
              <a:gd name="connsiteX3" fmla="*/ 0 w 434271"/>
              <a:gd name="connsiteY3" fmla="*/ 325179 h 339907"/>
              <a:gd name="connsiteX0" fmla="*/ 0 w 434271"/>
              <a:gd name="connsiteY0" fmla="*/ 325179 h 345980"/>
              <a:gd name="connsiteX1" fmla="*/ 432819 w 434271"/>
              <a:gd name="connsiteY1" fmla="*/ 0 h 345980"/>
              <a:gd name="connsiteX2" fmla="*/ 434271 w 434271"/>
              <a:gd name="connsiteY2" fmla="*/ 345980 h 345980"/>
              <a:gd name="connsiteX3" fmla="*/ 0 w 434271"/>
              <a:gd name="connsiteY3" fmla="*/ 325179 h 345980"/>
              <a:gd name="connsiteX0" fmla="*/ 0 w 434271"/>
              <a:gd name="connsiteY0" fmla="*/ 325179 h 343956"/>
              <a:gd name="connsiteX1" fmla="*/ 432819 w 434271"/>
              <a:gd name="connsiteY1" fmla="*/ 0 h 343956"/>
              <a:gd name="connsiteX2" fmla="*/ 434271 w 434271"/>
              <a:gd name="connsiteY2" fmla="*/ 343956 h 343956"/>
              <a:gd name="connsiteX3" fmla="*/ 0 w 434271"/>
              <a:gd name="connsiteY3" fmla="*/ 325179 h 343956"/>
              <a:gd name="connsiteX0" fmla="*/ 0 w 432820"/>
              <a:gd name="connsiteY0" fmla="*/ 325179 h 334060"/>
              <a:gd name="connsiteX1" fmla="*/ 432819 w 432820"/>
              <a:gd name="connsiteY1" fmla="*/ 0 h 334060"/>
              <a:gd name="connsiteX2" fmla="*/ 429067 w 432820"/>
              <a:gd name="connsiteY2" fmla="*/ 334060 h 334060"/>
              <a:gd name="connsiteX3" fmla="*/ 0 w 432820"/>
              <a:gd name="connsiteY3" fmla="*/ 325179 h 334060"/>
              <a:gd name="connsiteX0" fmla="*/ 0 w 417599"/>
              <a:gd name="connsiteY0" fmla="*/ 305882 h 334060"/>
              <a:gd name="connsiteX1" fmla="*/ 417599 w 417599"/>
              <a:gd name="connsiteY1" fmla="*/ 0 h 334060"/>
              <a:gd name="connsiteX2" fmla="*/ 413847 w 417599"/>
              <a:gd name="connsiteY2" fmla="*/ 334060 h 334060"/>
              <a:gd name="connsiteX3" fmla="*/ 0 w 417599"/>
              <a:gd name="connsiteY3" fmla="*/ 305882 h 334060"/>
              <a:gd name="connsiteX0" fmla="*/ 0 w 417599"/>
              <a:gd name="connsiteY0" fmla="*/ 305882 h 326823"/>
              <a:gd name="connsiteX1" fmla="*/ 417599 w 417599"/>
              <a:gd name="connsiteY1" fmla="*/ 0 h 326823"/>
              <a:gd name="connsiteX2" fmla="*/ 413847 w 417599"/>
              <a:gd name="connsiteY2" fmla="*/ 326823 h 326823"/>
              <a:gd name="connsiteX3" fmla="*/ 0 w 417599"/>
              <a:gd name="connsiteY3" fmla="*/ 305882 h 326823"/>
              <a:gd name="connsiteX0" fmla="*/ 0 w 417599"/>
              <a:gd name="connsiteY0" fmla="*/ 305882 h 320219"/>
              <a:gd name="connsiteX1" fmla="*/ 417599 w 417599"/>
              <a:gd name="connsiteY1" fmla="*/ 0 h 320219"/>
              <a:gd name="connsiteX2" fmla="*/ 409217 w 417599"/>
              <a:gd name="connsiteY2" fmla="*/ 320219 h 320219"/>
              <a:gd name="connsiteX3" fmla="*/ 0 w 417599"/>
              <a:gd name="connsiteY3" fmla="*/ 305882 h 320219"/>
              <a:gd name="connsiteX0" fmla="*/ 0 w 417599"/>
              <a:gd name="connsiteY0" fmla="*/ 305882 h 324429"/>
              <a:gd name="connsiteX1" fmla="*/ 417599 w 417599"/>
              <a:gd name="connsiteY1" fmla="*/ 0 h 324429"/>
              <a:gd name="connsiteX2" fmla="*/ 409217 w 417599"/>
              <a:gd name="connsiteY2" fmla="*/ 324429 h 324429"/>
              <a:gd name="connsiteX3" fmla="*/ 0 w 417599"/>
              <a:gd name="connsiteY3" fmla="*/ 305882 h 324429"/>
              <a:gd name="connsiteX0" fmla="*/ 0 w 417599"/>
              <a:gd name="connsiteY0" fmla="*/ 305882 h 346075"/>
              <a:gd name="connsiteX1" fmla="*/ 417599 w 417599"/>
              <a:gd name="connsiteY1" fmla="*/ 0 h 346075"/>
              <a:gd name="connsiteX2" fmla="*/ 409217 w 417599"/>
              <a:gd name="connsiteY2" fmla="*/ 346075 h 346075"/>
              <a:gd name="connsiteX3" fmla="*/ 0 w 417599"/>
              <a:gd name="connsiteY3" fmla="*/ 305882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599" h="346075">
                <a:moveTo>
                  <a:pt x="0" y="305882"/>
                </a:moveTo>
                <a:lnTo>
                  <a:pt x="417599" y="0"/>
                </a:lnTo>
                <a:cubicBezTo>
                  <a:pt x="416348" y="111353"/>
                  <a:pt x="410468" y="234722"/>
                  <a:pt x="409217" y="346075"/>
                </a:cubicBezTo>
                <a:lnTo>
                  <a:pt x="0" y="305882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122"/>
          <p:cNvSpPr/>
          <p:nvPr/>
        </p:nvSpPr>
        <p:spPr>
          <a:xfrm>
            <a:off x="2203631" y="1995940"/>
            <a:ext cx="233291" cy="92070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  <a:gd name="connsiteX0" fmla="*/ 0 w 476446"/>
              <a:gd name="connsiteY0" fmla="*/ 333600 h 348004"/>
              <a:gd name="connsiteX1" fmla="*/ 459384 w 476446"/>
              <a:gd name="connsiteY1" fmla="*/ 0 h 348004"/>
              <a:gd name="connsiteX2" fmla="*/ 476446 w 476446"/>
              <a:gd name="connsiteY2" fmla="*/ 348004 h 348004"/>
              <a:gd name="connsiteX3" fmla="*/ 0 w 476446"/>
              <a:gd name="connsiteY3" fmla="*/ 333600 h 348004"/>
              <a:gd name="connsiteX0" fmla="*/ 0 w 460836"/>
              <a:gd name="connsiteY0" fmla="*/ 333600 h 348004"/>
              <a:gd name="connsiteX1" fmla="*/ 459384 w 460836"/>
              <a:gd name="connsiteY1" fmla="*/ 0 h 348004"/>
              <a:gd name="connsiteX2" fmla="*/ 460836 w 460836"/>
              <a:gd name="connsiteY2" fmla="*/ 348004 h 348004"/>
              <a:gd name="connsiteX3" fmla="*/ 0 w 460836"/>
              <a:gd name="connsiteY3" fmla="*/ 333600 h 348004"/>
              <a:gd name="connsiteX0" fmla="*/ 0 w 434271"/>
              <a:gd name="connsiteY0" fmla="*/ 325179 h 348004"/>
              <a:gd name="connsiteX1" fmla="*/ 432819 w 434271"/>
              <a:gd name="connsiteY1" fmla="*/ 0 h 348004"/>
              <a:gd name="connsiteX2" fmla="*/ 434271 w 434271"/>
              <a:gd name="connsiteY2" fmla="*/ 348004 h 348004"/>
              <a:gd name="connsiteX3" fmla="*/ 0 w 434271"/>
              <a:gd name="connsiteY3" fmla="*/ 325179 h 348004"/>
              <a:gd name="connsiteX0" fmla="*/ 0 w 434271"/>
              <a:gd name="connsiteY0" fmla="*/ 325179 h 339907"/>
              <a:gd name="connsiteX1" fmla="*/ 432819 w 434271"/>
              <a:gd name="connsiteY1" fmla="*/ 0 h 339907"/>
              <a:gd name="connsiteX2" fmla="*/ 434271 w 434271"/>
              <a:gd name="connsiteY2" fmla="*/ 339907 h 339907"/>
              <a:gd name="connsiteX3" fmla="*/ 0 w 434271"/>
              <a:gd name="connsiteY3" fmla="*/ 325179 h 339907"/>
              <a:gd name="connsiteX0" fmla="*/ 0 w 434271"/>
              <a:gd name="connsiteY0" fmla="*/ 325179 h 345980"/>
              <a:gd name="connsiteX1" fmla="*/ 432819 w 434271"/>
              <a:gd name="connsiteY1" fmla="*/ 0 h 345980"/>
              <a:gd name="connsiteX2" fmla="*/ 434271 w 434271"/>
              <a:gd name="connsiteY2" fmla="*/ 345980 h 345980"/>
              <a:gd name="connsiteX3" fmla="*/ 0 w 434271"/>
              <a:gd name="connsiteY3" fmla="*/ 325179 h 345980"/>
              <a:gd name="connsiteX0" fmla="*/ 0 w 434271"/>
              <a:gd name="connsiteY0" fmla="*/ 325179 h 343956"/>
              <a:gd name="connsiteX1" fmla="*/ 432819 w 434271"/>
              <a:gd name="connsiteY1" fmla="*/ 0 h 343956"/>
              <a:gd name="connsiteX2" fmla="*/ 434271 w 434271"/>
              <a:gd name="connsiteY2" fmla="*/ 343956 h 343956"/>
              <a:gd name="connsiteX3" fmla="*/ 0 w 434271"/>
              <a:gd name="connsiteY3" fmla="*/ 325179 h 343956"/>
              <a:gd name="connsiteX0" fmla="*/ 0 w 432820"/>
              <a:gd name="connsiteY0" fmla="*/ 325179 h 334060"/>
              <a:gd name="connsiteX1" fmla="*/ 432819 w 432820"/>
              <a:gd name="connsiteY1" fmla="*/ 0 h 334060"/>
              <a:gd name="connsiteX2" fmla="*/ 429067 w 432820"/>
              <a:gd name="connsiteY2" fmla="*/ 334060 h 334060"/>
              <a:gd name="connsiteX3" fmla="*/ 0 w 432820"/>
              <a:gd name="connsiteY3" fmla="*/ 325179 h 334060"/>
              <a:gd name="connsiteX0" fmla="*/ 0 w 417599"/>
              <a:gd name="connsiteY0" fmla="*/ 305882 h 334060"/>
              <a:gd name="connsiteX1" fmla="*/ 417599 w 417599"/>
              <a:gd name="connsiteY1" fmla="*/ 0 h 334060"/>
              <a:gd name="connsiteX2" fmla="*/ 413847 w 417599"/>
              <a:gd name="connsiteY2" fmla="*/ 334060 h 334060"/>
              <a:gd name="connsiteX3" fmla="*/ 0 w 417599"/>
              <a:gd name="connsiteY3" fmla="*/ 305882 h 334060"/>
              <a:gd name="connsiteX0" fmla="*/ 0 w 417599"/>
              <a:gd name="connsiteY0" fmla="*/ 305882 h 326823"/>
              <a:gd name="connsiteX1" fmla="*/ 417599 w 417599"/>
              <a:gd name="connsiteY1" fmla="*/ 0 h 326823"/>
              <a:gd name="connsiteX2" fmla="*/ 413847 w 417599"/>
              <a:gd name="connsiteY2" fmla="*/ 326823 h 326823"/>
              <a:gd name="connsiteX3" fmla="*/ 0 w 417599"/>
              <a:gd name="connsiteY3" fmla="*/ 305882 h 326823"/>
              <a:gd name="connsiteX0" fmla="*/ 0 w 417599"/>
              <a:gd name="connsiteY0" fmla="*/ 305882 h 320219"/>
              <a:gd name="connsiteX1" fmla="*/ 417599 w 417599"/>
              <a:gd name="connsiteY1" fmla="*/ 0 h 320219"/>
              <a:gd name="connsiteX2" fmla="*/ 409217 w 417599"/>
              <a:gd name="connsiteY2" fmla="*/ 320219 h 320219"/>
              <a:gd name="connsiteX3" fmla="*/ 0 w 417599"/>
              <a:gd name="connsiteY3" fmla="*/ 305882 h 320219"/>
              <a:gd name="connsiteX0" fmla="*/ 0 w 417599"/>
              <a:gd name="connsiteY0" fmla="*/ 305882 h 324429"/>
              <a:gd name="connsiteX1" fmla="*/ 417599 w 417599"/>
              <a:gd name="connsiteY1" fmla="*/ 0 h 324429"/>
              <a:gd name="connsiteX2" fmla="*/ 409217 w 417599"/>
              <a:gd name="connsiteY2" fmla="*/ 324429 h 324429"/>
              <a:gd name="connsiteX3" fmla="*/ 0 w 417599"/>
              <a:gd name="connsiteY3" fmla="*/ 305882 h 324429"/>
              <a:gd name="connsiteX0" fmla="*/ 0 w 417599"/>
              <a:gd name="connsiteY0" fmla="*/ 305882 h 346075"/>
              <a:gd name="connsiteX1" fmla="*/ 417599 w 417599"/>
              <a:gd name="connsiteY1" fmla="*/ 0 h 346075"/>
              <a:gd name="connsiteX2" fmla="*/ 409217 w 417599"/>
              <a:gd name="connsiteY2" fmla="*/ 346075 h 346075"/>
              <a:gd name="connsiteX3" fmla="*/ 0 w 417599"/>
              <a:gd name="connsiteY3" fmla="*/ 305882 h 346075"/>
              <a:gd name="connsiteX0" fmla="*/ 0 w 417599"/>
              <a:gd name="connsiteY0" fmla="*/ 305882 h 399399"/>
              <a:gd name="connsiteX1" fmla="*/ 417599 w 417599"/>
              <a:gd name="connsiteY1" fmla="*/ 0 h 399399"/>
              <a:gd name="connsiteX2" fmla="*/ 403527 w 417599"/>
              <a:gd name="connsiteY2" fmla="*/ 399399 h 399399"/>
              <a:gd name="connsiteX3" fmla="*/ 0 w 417599"/>
              <a:gd name="connsiteY3" fmla="*/ 305882 h 399399"/>
              <a:gd name="connsiteX0" fmla="*/ 0 w 420785"/>
              <a:gd name="connsiteY0" fmla="*/ 305882 h 399399"/>
              <a:gd name="connsiteX1" fmla="*/ 417599 w 420785"/>
              <a:gd name="connsiteY1" fmla="*/ 0 h 399399"/>
              <a:gd name="connsiteX2" fmla="*/ 420599 w 420785"/>
              <a:gd name="connsiteY2" fmla="*/ 399399 h 399399"/>
              <a:gd name="connsiteX3" fmla="*/ 0 w 420785"/>
              <a:gd name="connsiteY3" fmla="*/ 305882 h 399399"/>
              <a:gd name="connsiteX0" fmla="*/ 0 w 417599"/>
              <a:gd name="connsiteY0" fmla="*/ 305882 h 386069"/>
              <a:gd name="connsiteX1" fmla="*/ 417599 w 417599"/>
              <a:gd name="connsiteY1" fmla="*/ 0 h 386069"/>
              <a:gd name="connsiteX2" fmla="*/ 409217 w 417599"/>
              <a:gd name="connsiteY2" fmla="*/ 386069 h 386069"/>
              <a:gd name="connsiteX3" fmla="*/ 0 w 417599"/>
              <a:gd name="connsiteY3" fmla="*/ 305882 h 38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599" h="386069">
                <a:moveTo>
                  <a:pt x="0" y="305882"/>
                </a:moveTo>
                <a:lnTo>
                  <a:pt x="417599" y="0"/>
                </a:lnTo>
                <a:cubicBezTo>
                  <a:pt x="416348" y="111353"/>
                  <a:pt x="410468" y="274716"/>
                  <a:pt x="409217" y="386069"/>
                </a:cubicBezTo>
                <a:lnTo>
                  <a:pt x="0" y="305882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122"/>
          <p:cNvSpPr/>
          <p:nvPr/>
        </p:nvSpPr>
        <p:spPr>
          <a:xfrm>
            <a:off x="1963076" y="2073300"/>
            <a:ext cx="233291" cy="75113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  <a:gd name="connsiteX0" fmla="*/ 0 w 476446"/>
              <a:gd name="connsiteY0" fmla="*/ 333600 h 348004"/>
              <a:gd name="connsiteX1" fmla="*/ 459384 w 476446"/>
              <a:gd name="connsiteY1" fmla="*/ 0 h 348004"/>
              <a:gd name="connsiteX2" fmla="*/ 476446 w 476446"/>
              <a:gd name="connsiteY2" fmla="*/ 348004 h 348004"/>
              <a:gd name="connsiteX3" fmla="*/ 0 w 476446"/>
              <a:gd name="connsiteY3" fmla="*/ 333600 h 348004"/>
              <a:gd name="connsiteX0" fmla="*/ 0 w 460836"/>
              <a:gd name="connsiteY0" fmla="*/ 333600 h 348004"/>
              <a:gd name="connsiteX1" fmla="*/ 459384 w 460836"/>
              <a:gd name="connsiteY1" fmla="*/ 0 h 348004"/>
              <a:gd name="connsiteX2" fmla="*/ 460836 w 460836"/>
              <a:gd name="connsiteY2" fmla="*/ 348004 h 348004"/>
              <a:gd name="connsiteX3" fmla="*/ 0 w 460836"/>
              <a:gd name="connsiteY3" fmla="*/ 333600 h 348004"/>
              <a:gd name="connsiteX0" fmla="*/ 0 w 434271"/>
              <a:gd name="connsiteY0" fmla="*/ 325179 h 348004"/>
              <a:gd name="connsiteX1" fmla="*/ 432819 w 434271"/>
              <a:gd name="connsiteY1" fmla="*/ 0 h 348004"/>
              <a:gd name="connsiteX2" fmla="*/ 434271 w 434271"/>
              <a:gd name="connsiteY2" fmla="*/ 348004 h 348004"/>
              <a:gd name="connsiteX3" fmla="*/ 0 w 434271"/>
              <a:gd name="connsiteY3" fmla="*/ 325179 h 348004"/>
              <a:gd name="connsiteX0" fmla="*/ 0 w 434271"/>
              <a:gd name="connsiteY0" fmla="*/ 325179 h 339907"/>
              <a:gd name="connsiteX1" fmla="*/ 432819 w 434271"/>
              <a:gd name="connsiteY1" fmla="*/ 0 h 339907"/>
              <a:gd name="connsiteX2" fmla="*/ 434271 w 434271"/>
              <a:gd name="connsiteY2" fmla="*/ 339907 h 339907"/>
              <a:gd name="connsiteX3" fmla="*/ 0 w 434271"/>
              <a:gd name="connsiteY3" fmla="*/ 325179 h 339907"/>
              <a:gd name="connsiteX0" fmla="*/ 0 w 434271"/>
              <a:gd name="connsiteY0" fmla="*/ 325179 h 345980"/>
              <a:gd name="connsiteX1" fmla="*/ 432819 w 434271"/>
              <a:gd name="connsiteY1" fmla="*/ 0 h 345980"/>
              <a:gd name="connsiteX2" fmla="*/ 434271 w 434271"/>
              <a:gd name="connsiteY2" fmla="*/ 345980 h 345980"/>
              <a:gd name="connsiteX3" fmla="*/ 0 w 434271"/>
              <a:gd name="connsiteY3" fmla="*/ 325179 h 345980"/>
              <a:gd name="connsiteX0" fmla="*/ 0 w 434271"/>
              <a:gd name="connsiteY0" fmla="*/ 325179 h 343956"/>
              <a:gd name="connsiteX1" fmla="*/ 432819 w 434271"/>
              <a:gd name="connsiteY1" fmla="*/ 0 h 343956"/>
              <a:gd name="connsiteX2" fmla="*/ 434271 w 434271"/>
              <a:gd name="connsiteY2" fmla="*/ 343956 h 343956"/>
              <a:gd name="connsiteX3" fmla="*/ 0 w 434271"/>
              <a:gd name="connsiteY3" fmla="*/ 325179 h 343956"/>
              <a:gd name="connsiteX0" fmla="*/ 0 w 432820"/>
              <a:gd name="connsiteY0" fmla="*/ 325179 h 334060"/>
              <a:gd name="connsiteX1" fmla="*/ 432819 w 432820"/>
              <a:gd name="connsiteY1" fmla="*/ 0 h 334060"/>
              <a:gd name="connsiteX2" fmla="*/ 429067 w 432820"/>
              <a:gd name="connsiteY2" fmla="*/ 334060 h 334060"/>
              <a:gd name="connsiteX3" fmla="*/ 0 w 432820"/>
              <a:gd name="connsiteY3" fmla="*/ 325179 h 334060"/>
              <a:gd name="connsiteX0" fmla="*/ 0 w 417599"/>
              <a:gd name="connsiteY0" fmla="*/ 305882 h 334060"/>
              <a:gd name="connsiteX1" fmla="*/ 417599 w 417599"/>
              <a:gd name="connsiteY1" fmla="*/ 0 h 334060"/>
              <a:gd name="connsiteX2" fmla="*/ 413847 w 417599"/>
              <a:gd name="connsiteY2" fmla="*/ 334060 h 334060"/>
              <a:gd name="connsiteX3" fmla="*/ 0 w 417599"/>
              <a:gd name="connsiteY3" fmla="*/ 305882 h 334060"/>
              <a:gd name="connsiteX0" fmla="*/ 0 w 417599"/>
              <a:gd name="connsiteY0" fmla="*/ 305882 h 326823"/>
              <a:gd name="connsiteX1" fmla="*/ 417599 w 417599"/>
              <a:gd name="connsiteY1" fmla="*/ 0 h 326823"/>
              <a:gd name="connsiteX2" fmla="*/ 413847 w 417599"/>
              <a:gd name="connsiteY2" fmla="*/ 326823 h 326823"/>
              <a:gd name="connsiteX3" fmla="*/ 0 w 417599"/>
              <a:gd name="connsiteY3" fmla="*/ 305882 h 326823"/>
              <a:gd name="connsiteX0" fmla="*/ 0 w 417599"/>
              <a:gd name="connsiteY0" fmla="*/ 305882 h 320219"/>
              <a:gd name="connsiteX1" fmla="*/ 417599 w 417599"/>
              <a:gd name="connsiteY1" fmla="*/ 0 h 320219"/>
              <a:gd name="connsiteX2" fmla="*/ 409217 w 417599"/>
              <a:gd name="connsiteY2" fmla="*/ 320219 h 320219"/>
              <a:gd name="connsiteX3" fmla="*/ 0 w 417599"/>
              <a:gd name="connsiteY3" fmla="*/ 305882 h 320219"/>
              <a:gd name="connsiteX0" fmla="*/ 0 w 417599"/>
              <a:gd name="connsiteY0" fmla="*/ 305882 h 324429"/>
              <a:gd name="connsiteX1" fmla="*/ 417599 w 417599"/>
              <a:gd name="connsiteY1" fmla="*/ 0 h 324429"/>
              <a:gd name="connsiteX2" fmla="*/ 409217 w 417599"/>
              <a:gd name="connsiteY2" fmla="*/ 324429 h 324429"/>
              <a:gd name="connsiteX3" fmla="*/ 0 w 417599"/>
              <a:gd name="connsiteY3" fmla="*/ 305882 h 324429"/>
              <a:gd name="connsiteX0" fmla="*/ 0 w 417599"/>
              <a:gd name="connsiteY0" fmla="*/ 305882 h 346075"/>
              <a:gd name="connsiteX1" fmla="*/ 417599 w 417599"/>
              <a:gd name="connsiteY1" fmla="*/ 0 h 346075"/>
              <a:gd name="connsiteX2" fmla="*/ 409217 w 417599"/>
              <a:gd name="connsiteY2" fmla="*/ 346075 h 346075"/>
              <a:gd name="connsiteX3" fmla="*/ 0 w 417599"/>
              <a:gd name="connsiteY3" fmla="*/ 305882 h 346075"/>
              <a:gd name="connsiteX0" fmla="*/ 0 w 417599"/>
              <a:gd name="connsiteY0" fmla="*/ 305882 h 399399"/>
              <a:gd name="connsiteX1" fmla="*/ 417599 w 417599"/>
              <a:gd name="connsiteY1" fmla="*/ 0 h 399399"/>
              <a:gd name="connsiteX2" fmla="*/ 403527 w 417599"/>
              <a:gd name="connsiteY2" fmla="*/ 399399 h 399399"/>
              <a:gd name="connsiteX3" fmla="*/ 0 w 417599"/>
              <a:gd name="connsiteY3" fmla="*/ 305882 h 399399"/>
              <a:gd name="connsiteX0" fmla="*/ 0 w 420785"/>
              <a:gd name="connsiteY0" fmla="*/ 305882 h 399399"/>
              <a:gd name="connsiteX1" fmla="*/ 417599 w 420785"/>
              <a:gd name="connsiteY1" fmla="*/ 0 h 399399"/>
              <a:gd name="connsiteX2" fmla="*/ 420599 w 420785"/>
              <a:gd name="connsiteY2" fmla="*/ 399399 h 399399"/>
              <a:gd name="connsiteX3" fmla="*/ 0 w 420785"/>
              <a:gd name="connsiteY3" fmla="*/ 305882 h 399399"/>
              <a:gd name="connsiteX0" fmla="*/ 0 w 417599"/>
              <a:gd name="connsiteY0" fmla="*/ 305882 h 386069"/>
              <a:gd name="connsiteX1" fmla="*/ 417599 w 417599"/>
              <a:gd name="connsiteY1" fmla="*/ 0 h 386069"/>
              <a:gd name="connsiteX2" fmla="*/ 409217 w 417599"/>
              <a:gd name="connsiteY2" fmla="*/ 386069 h 386069"/>
              <a:gd name="connsiteX3" fmla="*/ 0 w 417599"/>
              <a:gd name="connsiteY3" fmla="*/ 305882 h 386069"/>
              <a:gd name="connsiteX0" fmla="*/ 0 w 417599"/>
              <a:gd name="connsiteY0" fmla="*/ 305882 h 442217"/>
              <a:gd name="connsiteX1" fmla="*/ 417599 w 417599"/>
              <a:gd name="connsiteY1" fmla="*/ 0 h 442217"/>
              <a:gd name="connsiteX2" fmla="*/ 414908 w 417599"/>
              <a:gd name="connsiteY2" fmla="*/ 442217 h 442217"/>
              <a:gd name="connsiteX3" fmla="*/ 0 w 417599"/>
              <a:gd name="connsiteY3" fmla="*/ 305882 h 44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599" h="442217">
                <a:moveTo>
                  <a:pt x="0" y="305882"/>
                </a:moveTo>
                <a:lnTo>
                  <a:pt x="417599" y="0"/>
                </a:lnTo>
                <a:cubicBezTo>
                  <a:pt x="416348" y="111353"/>
                  <a:pt x="416159" y="330864"/>
                  <a:pt x="414908" y="442217"/>
                </a:cubicBezTo>
                <a:lnTo>
                  <a:pt x="0" y="305882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Isosceles Triangle 122"/>
          <p:cNvSpPr/>
          <p:nvPr/>
        </p:nvSpPr>
        <p:spPr>
          <a:xfrm>
            <a:off x="2677959" y="1431701"/>
            <a:ext cx="233291" cy="381187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  <a:gd name="connsiteX0" fmla="*/ 0 w 476446"/>
              <a:gd name="connsiteY0" fmla="*/ 333600 h 348004"/>
              <a:gd name="connsiteX1" fmla="*/ 459384 w 476446"/>
              <a:gd name="connsiteY1" fmla="*/ 0 h 348004"/>
              <a:gd name="connsiteX2" fmla="*/ 476446 w 476446"/>
              <a:gd name="connsiteY2" fmla="*/ 348004 h 348004"/>
              <a:gd name="connsiteX3" fmla="*/ 0 w 476446"/>
              <a:gd name="connsiteY3" fmla="*/ 333600 h 348004"/>
              <a:gd name="connsiteX0" fmla="*/ 0 w 460836"/>
              <a:gd name="connsiteY0" fmla="*/ 333600 h 348004"/>
              <a:gd name="connsiteX1" fmla="*/ 459384 w 460836"/>
              <a:gd name="connsiteY1" fmla="*/ 0 h 348004"/>
              <a:gd name="connsiteX2" fmla="*/ 460836 w 460836"/>
              <a:gd name="connsiteY2" fmla="*/ 348004 h 348004"/>
              <a:gd name="connsiteX3" fmla="*/ 0 w 460836"/>
              <a:gd name="connsiteY3" fmla="*/ 333600 h 348004"/>
              <a:gd name="connsiteX0" fmla="*/ 0 w 434271"/>
              <a:gd name="connsiteY0" fmla="*/ 325179 h 348004"/>
              <a:gd name="connsiteX1" fmla="*/ 432819 w 434271"/>
              <a:gd name="connsiteY1" fmla="*/ 0 h 348004"/>
              <a:gd name="connsiteX2" fmla="*/ 434271 w 434271"/>
              <a:gd name="connsiteY2" fmla="*/ 348004 h 348004"/>
              <a:gd name="connsiteX3" fmla="*/ 0 w 434271"/>
              <a:gd name="connsiteY3" fmla="*/ 325179 h 348004"/>
              <a:gd name="connsiteX0" fmla="*/ 0 w 434271"/>
              <a:gd name="connsiteY0" fmla="*/ 325179 h 339907"/>
              <a:gd name="connsiteX1" fmla="*/ 432819 w 434271"/>
              <a:gd name="connsiteY1" fmla="*/ 0 h 339907"/>
              <a:gd name="connsiteX2" fmla="*/ 434271 w 434271"/>
              <a:gd name="connsiteY2" fmla="*/ 339907 h 339907"/>
              <a:gd name="connsiteX3" fmla="*/ 0 w 434271"/>
              <a:gd name="connsiteY3" fmla="*/ 325179 h 339907"/>
              <a:gd name="connsiteX0" fmla="*/ 0 w 434271"/>
              <a:gd name="connsiteY0" fmla="*/ 325179 h 345980"/>
              <a:gd name="connsiteX1" fmla="*/ 432819 w 434271"/>
              <a:gd name="connsiteY1" fmla="*/ 0 h 345980"/>
              <a:gd name="connsiteX2" fmla="*/ 434271 w 434271"/>
              <a:gd name="connsiteY2" fmla="*/ 345980 h 345980"/>
              <a:gd name="connsiteX3" fmla="*/ 0 w 434271"/>
              <a:gd name="connsiteY3" fmla="*/ 325179 h 345980"/>
              <a:gd name="connsiteX0" fmla="*/ 0 w 434271"/>
              <a:gd name="connsiteY0" fmla="*/ 325179 h 343956"/>
              <a:gd name="connsiteX1" fmla="*/ 432819 w 434271"/>
              <a:gd name="connsiteY1" fmla="*/ 0 h 343956"/>
              <a:gd name="connsiteX2" fmla="*/ 434271 w 434271"/>
              <a:gd name="connsiteY2" fmla="*/ 343956 h 343956"/>
              <a:gd name="connsiteX3" fmla="*/ 0 w 434271"/>
              <a:gd name="connsiteY3" fmla="*/ 325179 h 343956"/>
              <a:gd name="connsiteX0" fmla="*/ 0 w 432820"/>
              <a:gd name="connsiteY0" fmla="*/ 325179 h 334060"/>
              <a:gd name="connsiteX1" fmla="*/ 432819 w 432820"/>
              <a:gd name="connsiteY1" fmla="*/ 0 h 334060"/>
              <a:gd name="connsiteX2" fmla="*/ 429067 w 432820"/>
              <a:gd name="connsiteY2" fmla="*/ 334060 h 334060"/>
              <a:gd name="connsiteX3" fmla="*/ 0 w 432820"/>
              <a:gd name="connsiteY3" fmla="*/ 325179 h 334060"/>
              <a:gd name="connsiteX0" fmla="*/ 0 w 417599"/>
              <a:gd name="connsiteY0" fmla="*/ 305882 h 334060"/>
              <a:gd name="connsiteX1" fmla="*/ 417599 w 417599"/>
              <a:gd name="connsiteY1" fmla="*/ 0 h 334060"/>
              <a:gd name="connsiteX2" fmla="*/ 413847 w 417599"/>
              <a:gd name="connsiteY2" fmla="*/ 334060 h 334060"/>
              <a:gd name="connsiteX3" fmla="*/ 0 w 417599"/>
              <a:gd name="connsiteY3" fmla="*/ 305882 h 334060"/>
              <a:gd name="connsiteX0" fmla="*/ 0 w 417599"/>
              <a:gd name="connsiteY0" fmla="*/ 305882 h 326823"/>
              <a:gd name="connsiteX1" fmla="*/ 417599 w 417599"/>
              <a:gd name="connsiteY1" fmla="*/ 0 h 326823"/>
              <a:gd name="connsiteX2" fmla="*/ 413847 w 417599"/>
              <a:gd name="connsiteY2" fmla="*/ 326823 h 326823"/>
              <a:gd name="connsiteX3" fmla="*/ 0 w 417599"/>
              <a:gd name="connsiteY3" fmla="*/ 305882 h 326823"/>
              <a:gd name="connsiteX0" fmla="*/ 0 w 417599"/>
              <a:gd name="connsiteY0" fmla="*/ 305882 h 320219"/>
              <a:gd name="connsiteX1" fmla="*/ 417599 w 417599"/>
              <a:gd name="connsiteY1" fmla="*/ 0 h 320219"/>
              <a:gd name="connsiteX2" fmla="*/ 409217 w 417599"/>
              <a:gd name="connsiteY2" fmla="*/ 320219 h 320219"/>
              <a:gd name="connsiteX3" fmla="*/ 0 w 417599"/>
              <a:gd name="connsiteY3" fmla="*/ 305882 h 320219"/>
              <a:gd name="connsiteX0" fmla="*/ 0 w 417599"/>
              <a:gd name="connsiteY0" fmla="*/ 305882 h 324429"/>
              <a:gd name="connsiteX1" fmla="*/ 417599 w 417599"/>
              <a:gd name="connsiteY1" fmla="*/ 0 h 324429"/>
              <a:gd name="connsiteX2" fmla="*/ 409217 w 417599"/>
              <a:gd name="connsiteY2" fmla="*/ 324429 h 324429"/>
              <a:gd name="connsiteX3" fmla="*/ 0 w 417599"/>
              <a:gd name="connsiteY3" fmla="*/ 305882 h 3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599" h="324429">
                <a:moveTo>
                  <a:pt x="0" y="305882"/>
                </a:moveTo>
                <a:lnTo>
                  <a:pt x="417599" y="0"/>
                </a:lnTo>
                <a:cubicBezTo>
                  <a:pt x="416348" y="111353"/>
                  <a:pt x="410468" y="213076"/>
                  <a:pt x="409217" y="324429"/>
                </a:cubicBezTo>
                <a:lnTo>
                  <a:pt x="0" y="305882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H="1">
            <a:off x="816959" y="1292756"/>
            <a:ext cx="788517" cy="1487650"/>
          </a:xfrm>
          <a:custGeom>
            <a:avLst/>
            <a:gdLst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16835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56591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83945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23857 h 640692"/>
              <a:gd name="connsiteX1" fmla="*/ 0 w 1722783"/>
              <a:gd name="connsiteY1" fmla="*/ 0 h 640692"/>
              <a:gd name="connsiteX2" fmla="*/ 0 w 1722783"/>
              <a:gd name="connsiteY2" fmla="*/ 548776 h 640692"/>
              <a:gd name="connsiteX3" fmla="*/ 1417983 w 1722783"/>
              <a:gd name="connsiteY3" fmla="*/ 640692 h 640692"/>
              <a:gd name="connsiteX4" fmla="*/ 1722783 w 1722783"/>
              <a:gd name="connsiteY4" fmla="*/ 123857 h 640692"/>
              <a:gd name="connsiteX0" fmla="*/ 1722783 w 1722783"/>
              <a:gd name="connsiteY0" fmla="*/ 123857 h 617832"/>
              <a:gd name="connsiteX1" fmla="*/ 0 w 1722783"/>
              <a:gd name="connsiteY1" fmla="*/ 0 h 617832"/>
              <a:gd name="connsiteX2" fmla="*/ 0 w 1722783"/>
              <a:gd name="connsiteY2" fmla="*/ 548776 h 617832"/>
              <a:gd name="connsiteX3" fmla="*/ 1433223 w 1722783"/>
              <a:gd name="connsiteY3" fmla="*/ 617832 h 617832"/>
              <a:gd name="connsiteX4" fmla="*/ 1722783 w 1722783"/>
              <a:gd name="connsiteY4" fmla="*/ 123857 h 617832"/>
              <a:gd name="connsiteX0" fmla="*/ 1741833 w 1741833"/>
              <a:gd name="connsiteY0" fmla="*/ 123857 h 617832"/>
              <a:gd name="connsiteX1" fmla="*/ 19050 w 1741833"/>
              <a:gd name="connsiteY1" fmla="*/ 0 h 617832"/>
              <a:gd name="connsiteX2" fmla="*/ 0 w 1741833"/>
              <a:gd name="connsiteY2" fmla="*/ 457336 h 617832"/>
              <a:gd name="connsiteX3" fmla="*/ 1452273 w 1741833"/>
              <a:gd name="connsiteY3" fmla="*/ 617832 h 617832"/>
              <a:gd name="connsiteX4" fmla="*/ 1741833 w 1741833"/>
              <a:gd name="connsiteY4" fmla="*/ 123857 h 617832"/>
              <a:gd name="connsiteX0" fmla="*/ 1741833 w 1741833"/>
              <a:gd name="connsiteY0" fmla="*/ 200057 h 694032"/>
              <a:gd name="connsiteX1" fmla="*/ 3810 w 1741833"/>
              <a:gd name="connsiteY1" fmla="*/ 0 h 694032"/>
              <a:gd name="connsiteX2" fmla="*/ 0 w 1741833"/>
              <a:gd name="connsiteY2" fmla="*/ 533536 h 694032"/>
              <a:gd name="connsiteX3" fmla="*/ 1452273 w 1741833"/>
              <a:gd name="connsiteY3" fmla="*/ 694032 h 694032"/>
              <a:gd name="connsiteX4" fmla="*/ 1741833 w 1741833"/>
              <a:gd name="connsiteY4" fmla="*/ 200057 h 694032"/>
              <a:gd name="connsiteX0" fmla="*/ 1722783 w 1722783"/>
              <a:gd name="connsiteY0" fmla="*/ 184817 h 694032"/>
              <a:gd name="connsiteX1" fmla="*/ 3810 w 1722783"/>
              <a:gd name="connsiteY1" fmla="*/ 0 h 694032"/>
              <a:gd name="connsiteX2" fmla="*/ 0 w 1722783"/>
              <a:gd name="connsiteY2" fmla="*/ 533536 h 694032"/>
              <a:gd name="connsiteX3" fmla="*/ 1452273 w 1722783"/>
              <a:gd name="connsiteY3" fmla="*/ 694032 h 694032"/>
              <a:gd name="connsiteX4" fmla="*/ 1722783 w 1722783"/>
              <a:gd name="connsiteY4" fmla="*/ 184817 h 694032"/>
              <a:gd name="connsiteX0" fmla="*/ 1722783 w 1722783"/>
              <a:gd name="connsiteY0" fmla="*/ 166975 h 676190"/>
              <a:gd name="connsiteX1" fmla="*/ 3810 w 1722783"/>
              <a:gd name="connsiteY1" fmla="*/ 0 h 676190"/>
              <a:gd name="connsiteX2" fmla="*/ 0 w 1722783"/>
              <a:gd name="connsiteY2" fmla="*/ 515694 h 676190"/>
              <a:gd name="connsiteX3" fmla="*/ 1452273 w 1722783"/>
              <a:gd name="connsiteY3" fmla="*/ 676190 h 676190"/>
              <a:gd name="connsiteX4" fmla="*/ 1722783 w 1722783"/>
              <a:gd name="connsiteY4" fmla="*/ 166975 h 676190"/>
              <a:gd name="connsiteX0" fmla="*/ 1722783 w 1722783"/>
              <a:gd name="connsiteY0" fmla="*/ 166975 h 676190"/>
              <a:gd name="connsiteX1" fmla="*/ 3810 w 1722783"/>
              <a:gd name="connsiteY1" fmla="*/ 0 h 676190"/>
              <a:gd name="connsiteX2" fmla="*/ 0 w 1722783"/>
              <a:gd name="connsiteY2" fmla="*/ 541695 h 676190"/>
              <a:gd name="connsiteX3" fmla="*/ 1452273 w 1722783"/>
              <a:gd name="connsiteY3" fmla="*/ 676190 h 676190"/>
              <a:gd name="connsiteX4" fmla="*/ 1722783 w 1722783"/>
              <a:gd name="connsiteY4" fmla="*/ 166975 h 676190"/>
              <a:gd name="connsiteX0" fmla="*/ 1722783 w 1722783"/>
              <a:gd name="connsiteY0" fmla="*/ 166975 h 1202918"/>
              <a:gd name="connsiteX1" fmla="*/ 3810 w 1722783"/>
              <a:gd name="connsiteY1" fmla="*/ 0 h 1202918"/>
              <a:gd name="connsiteX2" fmla="*/ 0 w 1722783"/>
              <a:gd name="connsiteY2" fmla="*/ 541695 h 1202918"/>
              <a:gd name="connsiteX3" fmla="*/ 1129120 w 1722783"/>
              <a:gd name="connsiteY3" fmla="*/ 1202918 h 1202918"/>
              <a:gd name="connsiteX4" fmla="*/ 1722783 w 1722783"/>
              <a:gd name="connsiteY4" fmla="*/ 166975 h 1202918"/>
              <a:gd name="connsiteX0" fmla="*/ 1426559 w 1426559"/>
              <a:gd name="connsiteY0" fmla="*/ 849615 h 1202918"/>
              <a:gd name="connsiteX1" fmla="*/ 3810 w 1426559"/>
              <a:gd name="connsiteY1" fmla="*/ 0 h 1202918"/>
              <a:gd name="connsiteX2" fmla="*/ 0 w 1426559"/>
              <a:gd name="connsiteY2" fmla="*/ 541695 h 1202918"/>
              <a:gd name="connsiteX3" fmla="*/ 1129120 w 1426559"/>
              <a:gd name="connsiteY3" fmla="*/ 1202918 h 1202918"/>
              <a:gd name="connsiteX4" fmla="*/ 1426559 w 1426559"/>
              <a:gd name="connsiteY4" fmla="*/ 849615 h 1202918"/>
              <a:gd name="connsiteX0" fmla="*/ 2196911 w 2196911"/>
              <a:gd name="connsiteY0" fmla="*/ 1299066 h 1299066"/>
              <a:gd name="connsiteX1" fmla="*/ 3810 w 2196911"/>
              <a:gd name="connsiteY1" fmla="*/ 0 h 1299066"/>
              <a:gd name="connsiteX2" fmla="*/ 0 w 2196911"/>
              <a:gd name="connsiteY2" fmla="*/ 541695 h 1299066"/>
              <a:gd name="connsiteX3" fmla="*/ 1129120 w 2196911"/>
              <a:gd name="connsiteY3" fmla="*/ 1202918 h 1299066"/>
              <a:gd name="connsiteX4" fmla="*/ 2196911 w 2196911"/>
              <a:gd name="connsiteY4" fmla="*/ 1299066 h 1299066"/>
              <a:gd name="connsiteX0" fmla="*/ 2196911 w 2196911"/>
              <a:gd name="connsiteY0" fmla="*/ 1299066 h 1647203"/>
              <a:gd name="connsiteX1" fmla="*/ 3810 w 2196911"/>
              <a:gd name="connsiteY1" fmla="*/ 0 h 1647203"/>
              <a:gd name="connsiteX2" fmla="*/ 0 w 2196911"/>
              <a:gd name="connsiteY2" fmla="*/ 541695 h 1647203"/>
              <a:gd name="connsiteX3" fmla="*/ 1899472 w 2196911"/>
              <a:gd name="connsiteY3" fmla="*/ 1647203 h 1647203"/>
              <a:gd name="connsiteX4" fmla="*/ 2196911 w 2196911"/>
              <a:gd name="connsiteY4" fmla="*/ 1299066 h 1647203"/>
              <a:gd name="connsiteX0" fmla="*/ 2196911 w 2196911"/>
              <a:gd name="connsiteY0" fmla="*/ 1299066 h 1647203"/>
              <a:gd name="connsiteX1" fmla="*/ 3810 w 2196911"/>
              <a:gd name="connsiteY1" fmla="*/ 0 h 1647203"/>
              <a:gd name="connsiteX2" fmla="*/ 0 w 2196911"/>
              <a:gd name="connsiteY2" fmla="*/ 541695 h 1647203"/>
              <a:gd name="connsiteX3" fmla="*/ 1899472 w 2196911"/>
              <a:gd name="connsiteY3" fmla="*/ 1647203 h 1647203"/>
              <a:gd name="connsiteX4" fmla="*/ 2196911 w 2196911"/>
              <a:gd name="connsiteY4" fmla="*/ 1299066 h 1647203"/>
              <a:gd name="connsiteX0" fmla="*/ 2259745 w 2259745"/>
              <a:gd name="connsiteY0" fmla="*/ 1240072 h 1647203"/>
              <a:gd name="connsiteX1" fmla="*/ 3810 w 2259745"/>
              <a:gd name="connsiteY1" fmla="*/ 0 h 1647203"/>
              <a:gd name="connsiteX2" fmla="*/ 0 w 2259745"/>
              <a:gd name="connsiteY2" fmla="*/ 541695 h 1647203"/>
              <a:gd name="connsiteX3" fmla="*/ 1899472 w 2259745"/>
              <a:gd name="connsiteY3" fmla="*/ 1647203 h 1647203"/>
              <a:gd name="connsiteX4" fmla="*/ 2259745 w 2259745"/>
              <a:gd name="connsiteY4" fmla="*/ 1240072 h 1647203"/>
              <a:gd name="connsiteX0" fmla="*/ 2259745 w 2259745"/>
              <a:gd name="connsiteY0" fmla="*/ 1240072 h 1685128"/>
              <a:gd name="connsiteX1" fmla="*/ 3810 w 2259745"/>
              <a:gd name="connsiteY1" fmla="*/ 0 h 1685128"/>
              <a:gd name="connsiteX2" fmla="*/ 0 w 2259745"/>
              <a:gd name="connsiteY2" fmla="*/ 541695 h 1685128"/>
              <a:gd name="connsiteX3" fmla="*/ 1845614 w 2259745"/>
              <a:gd name="connsiteY3" fmla="*/ 1685128 h 1685128"/>
              <a:gd name="connsiteX4" fmla="*/ 2259745 w 2259745"/>
              <a:gd name="connsiteY4" fmla="*/ 1240072 h 1685128"/>
              <a:gd name="connsiteX0" fmla="*/ 2285949 w 2285949"/>
              <a:gd name="connsiteY0" fmla="*/ 1190867 h 1685128"/>
              <a:gd name="connsiteX1" fmla="*/ 3810 w 2285949"/>
              <a:gd name="connsiteY1" fmla="*/ 0 h 1685128"/>
              <a:gd name="connsiteX2" fmla="*/ 0 w 2285949"/>
              <a:gd name="connsiteY2" fmla="*/ 541695 h 1685128"/>
              <a:gd name="connsiteX3" fmla="*/ 1845614 w 2285949"/>
              <a:gd name="connsiteY3" fmla="*/ 1685128 h 1685128"/>
              <a:gd name="connsiteX4" fmla="*/ 2285949 w 2285949"/>
              <a:gd name="connsiteY4" fmla="*/ 1190867 h 1685128"/>
              <a:gd name="connsiteX0" fmla="*/ 2282138 w 2282138"/>
              <a:gd name="connsiteY0" fmla="*/ 1190867 h 1685128"/>
              <a:gd name="connsiteX1" fmla="*/ -1 w 2282138"/>
              <a:gd name="connsiteY1" fmla="*/ 0 h 1685128"/>
              <a:gd name="connsiteX2" fmla="*/ 29866 w 2282138"/>
              <a:gd name="connsiteY2" fmla="*/ 589123 h 1685128"/>
              <a:gd name="connsiteX3" fmla="*/ 1841803 w 2282138"/>
              <a:gd name="connsiteY3" fmla="*/ 1685128 h 1685128"/>
              <a:gd name="connsiteX4" fmla="*/ 2282138 w 2282138"/>
              <a:gd name="connsiteY4" fmla="*/ 1190867 h 1685128"/>
              <a:gd name="connsiteX0" fmla="*/ 2252272 w 2252272"/>
              <a:gd name="connsiteY0" fmla="*/ 1146601 h 1640862"/>
              <a:gd name="connsiteX1" fmla="*/ 3811 w 2252272"/>
              <a:gd name="connsiteY1" fmla="*/ 0 h 1640862"/>
              <a:gd name="connsiteX2" fmla="*/ 0 w 2252272"/>
              <a:gd name="connsiteY2" fmla="*/ 544857 h 1640862"/>
              <a:gd name="connsiteX3" fmla="*/ 1811937 w 2252272"/>
              <a:gd name="connsiteY3" fmla="*/ 1640862 h 1640862"/>
              <a:gd name="connsiteX4" fmla="*/ 2252272 w 2252272"/>
              <a:gd name="connsiteY4" fmla="*/ 1146601 h 1640862"/>
              <a:gd name="connsiteX0" fmla="*/ 2258067 w 2258067"/>
              <a:gd name="connsiteY0" fmla="*/ 1146601 h 1640862"/>
              <a:gd name="connsiteX1" fmla="*/ 9606 w 2258067"/>
              <a:gd name="connsiteY1" fmla="*/ 0 h 1640862"/>
              <a:gd name="connsiteX2" fmla="*/ 0 w 2258067"/>
              <a:gd name="connsiteY2" fmla="*/ 1088786 h 1640862"/>
              <a:gd name="connsiteX3" fmla="*/ 1817732 w 2258067"/>
              <a:gd name="connsiteY3" fmla="*/ 1640862 h 1640862"/>
              <a:gd name="connsiteX4" fmla="*/ 2258067 w 2258067"/>
              <a:gd name="connsiteY4" fmla="*/ 1146601 h 1640862"/>
              <a:gd name="connsiteX0" fmla="*/ 2258067 w 2258067"/>
              <a:gd name="connsiteY0" fmla="*/ 1146601 h 1999855"/>
              <a:gd name="connsiteX1" fmla="*/ 9606 w 2258067"/>
              <a:gd name="connsiteY1" fmla="*/ 0 h 1999855"/>
              <a:gd name="connsiteX2" fmla="*/ 0 w 2258067"/>
              <a:gd name="connsiteY2" fmla="*/ 1088786 h 1999855"/>
              <a:gd name="connsiteX3" fmla="*/ 1267350 w 2258067"/>
              <a:gd name="connsiteY3" fmla="*/ 1999855 h 1999855"/>
              <a:gd name="connsiteX4" fmla="*/ 2258067 w 2258067"/>
              <a:gd name="connsiteY4" fmla="*/ 1146601 h 1999855"/>
              <a:gd name="connsiteX0" fmla="*/ 2258067 w 2335019"/>
              <a:gd name="connsiteY0" fmla="*/ 1146601 h 2017164"/>
              <a:gd name="connsiteX1" fmla="*/ 9606 w 2335019"/>
              <a:gd name="connsiteY1" fmla="*/ 0 h 2017164"/>
              <a:gd name="connsiteX2" fmla="*/ 0 w 2335019"/>
              <a:gd name="connsiteY2" fmla="*/ 1088786 h 2017164"/>
              <a:gd name="connsiteX3" fmla="*/ 1267350 w 2335019"/>
              <a:gd name="connsiteY3" fmla="*/ 1999855 h 2017164"/>
              <a:gd name="connsiteX4" fmla="*/ 1826911 w 2335019"/>
              <a:gd name="connsiteY4" fmla="*/ 1620373 h 2017164"/>
              <a:gd name="connsiteX5" fmla="*/ 2258067 w 2335019"/>
              <a:gd name="connsiteY5" fmla="*/ 1146601 h 2017164"/>
              <a:gd name="connsiteX0" fmla="*/ 2258067 w 2335019"/>
              <a:gd name="connsiteY0" fmla="*/ 1146601 h 2017164"/>
              <a:gd name="connsiteX1" fmla="*/ 9606 w 2335019"/>
              <a:gd name="connsiteY1" fmla="*/ 0 h 2017164"/>
              <a:gd name="connsiteX2" fmla="*/ 0 w 2335019"/>
              <a:gd name="connsiteY2" fmla="*/ 1088786 h 2017164"/>
              <a:gd name="connsiteX3" fmla="*/ 1267350 w 2335019"/>
              <a:gd name="connsiteY3" fmla="*/ 1999855 h 2017164"/>
              <a:gd name="connsiteX4" fmla="*/ 1826911 w 2335019"/>
              <a:gd name="connsiteY4" fmla="*/ 1620373 h 2017164"/>
              <a:gd name="connsiteX5" fmla="*/ 2258067 w 2335019"/>
              <a:gd name="connsiteY5" fmla="*/ 1146601 h 2017164"/>
              <a:gd name="connsiteX0" fmla="*/ 2258067 w 2258067"/>
              <a:gd name="connsiteY0" fmla="*/ 1146601 h 2017164"/>
              <a:gd name="connsiteX1" fmla="*/ 9606 w 2258067"/>
              <a:gd name="connsiteY1" fmla="*/ 0 h 2017164"/>
              <a:gd name="connsiteX2" fmla="*/ 0 w 2258067"/>
              <a:gd name="connsiteY2" fmla="*/ 1088786 h 2017164"/>
              <a:gd name="connsiteX3" fmla="*/ 1267350 w 2258067"/>
              <a:gd name="connsiteY3" fmla="*/ 1999855 h 2017164"/>
              <a:gd name="connsiteX4" fmla="*/ 1826911 w 2258067"/>
              <a:gd name="connsiteY4" fmla="*/ 1620373 h 2017164"/>
              <a:gd name="connsiteX5" fmla="*/ 2258067 w 2258067"/>
              <a:gd name="connsiteY5" fmla="*/ 1146601 h 2017164"/>
              <a:gd name="connsiteX0" fmla="*/ 2258067 w 2258067"/>
              <a:gd name="connsiteY0" fmla="*/ 1146601 h 1999855"/>
              <a:gd name="connsiteX1" fmla="*/ 9606 w 2258067"/>
              <a:gd name="connsiteY1" fmla="*/ 0 h 1999855"/>
              <a:gd name="connsiteX2" fmla="*/ 0 w 2258067"/>
              <a:gd name="connsiteY2" fmla="*/ 1088786 h 1999855"/>
              <a:gd name="connsiteX3" fmla="*/ 1267350 w 2258067"/>
              <a:gd name="connsiteY3" fmla="*/ 1999855 h 1999855"/>
              <a:gd name="connsiteX4" fmla="*/ 1826911 w 2258067"/>
              <a:gd name="connsiteY4" fmla="*/ 1620373 h 1999855"/>
              <a:gd name="connsiteX5" fmla="*/ 2258067 w 2258067"/>
              <a:gd name="connsiteY5" fmla="*/ 1146601 h 1999855"/>
              <a:gd name="connsiteX0" fmla="*/ 2258067 w 2258067"/>
              <a:gd name="connsiteY0" fmla="*/ 1146601 h 1999855"/>
              <a:gd name="connsiteX1" fmla="*/ 9606 w 2258067"/>
              <a:gd name="connsiteY1" fmla="*/ 0 h 1999855"/>
              <a:gd name="connsiteX2" fmla="*/ 0 w 2258067"/>
              <a:gd name="connsiteY2" fmla="*/ 1088786 h 1999855"/>
              <a:gd name="connsiteX3" fmla="*/ 1267350 w 2258067"/>
              <a:gd name="connsiteY3" fmla="*/ 1999855 h 1999855"/>
              <a:gd name="connsiteX4" fmla="*/ 1826911 w 2258067"/>
              <a:gd name="connsiteY4" fmla="*/ 1620373 h 1999855"/>
              <a:gd name="connsiteX5" fmla="*/ 2258067 w 2258067"/>
              <a:gd name="connsiteY5" fmla="*/ 1146601 h 199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67" h="1999855">
                <a:moveTo>
                  <a:pt x="2258067" y="1146601"/>
                </a:moveTo>
                <a:lnTo>
                  <a:pt x="9606" y="0"/>
                </a:lnTo>
                <a:cubicBezTo>
                  <a:pt x="8336" y="181619"/>
                  <a:pt x="1270" y="907167"/>
                  <a:pt x="0" y="1088786"/>
                </a:cubicBezTo>
                <a:lnTo>
                  <a:pt x="1267350" y="1999855"/>
                </a:lnTo>
                <a:cubicBezTo>
                  <a:pt x="1599272" y="1810114"/>
                  <a:pt x="1661792" y="1762582"/>
                  <a:pt x="1826911" y="1620373"/>
                </a:cubicBezTo>
                <a:cubicBezTo>
                  <a:pt x="1992030" y="1478164"/>
                  <a:pt x="2035676" y="1457457"/>
                  <a:pt x="2258067" y="1146601"/>
                </a:cubicBezTo>
                <a:close/>
              </a:path>
            </a:pathLst>
          </a:custGeom>
          <a:gradFill flip="none" rotWithShape="1">
            <a:gsLst>
              <a:gs pos="0">
                <a:srgbClr val="FF3399">
                  <a:alpha val="50000"/>
                </a:srgbClr>
              </a:gs>
              <a:gs pos="100000">
                <a:srgbClr val="FF0066">
                  <a:alpha val="3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601492" y="1294098"/>
            <a:ext cx="1281542" cy="503004"/>
          </a:xfrm>
          <a:custGeom>
            <a:avLst/>
            <a:gdLst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16835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56591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59026 h 675861"/>
              <a:gd name="connsiteX1" fmla="*/ 0 w 1722783"/>
              <a:gd name="connsiteY1" fmla="*/ 0 h 675861"/>
              <a:gd name="connsiteX2" fmla="*/ 0 w 1722783"/>
              <a:gd name="connsiteY2" fmla="*/ 583945 h 675861"/>
              <a:gd name="connsiteX3" fmla="*/ 1417983 w 1722783"/>
              <a:gd name="connsiteY3" fmla="*/ 675861 h 675861"/>
              <a:gd name="connsiteX4" fmla="*/ 1722783 w 1722783"/>
              <a:gd name="connsiteY4" fmla="*/ 159026 h 675861"/>
              <a:gd name="connsiteX0" fmla="*/ 1722783 w 1722783"/>
              <a:gd name="connsiteY0" fmla="*/ 123857 h 640692"/>
              <a:gd name="connsiteX1" fmla="*/ 0 w 1722783"/>
              <a:gd name="connsiteY1" fmla="*/ 0 h 640692"/>
              <a:gd name="connsiteX2" fmla="*/ 0 w 1722783"/>
              <a:gd name="connsiteY2" fmla="*/ 548776 h 640692"/>
              <a:gd name="connsiteX3" fmla="*/ 1417983 w 1722783"/>
              <a:gd name="connsiteY3" fmla="*/ 640692 h 640692"/>
              <a:gd name="connsiteX4" fmla="*/ 1722783 w 1722783"/>
              <a:gd name="connsiteY4" fmla="*/ 123857 h 640692"/>
              <a:gd name="connsiteX0" fmla="*/ 1722783 w 1722783"/>
              <a:gd name="connsiteY0" fmla="*/ 123857 h 617832"/>
              <a:gd name="connsiteX1" fmla="*/ 0 w 1722783"/>
              <a:gd name="connsiteY1" fmla="*/ 0 h 617832"/>
              <a:gd name="connsiteX2" fmla="*/ 0 w 1722783"/>
              <a:gd name="connsiteY2" fmla="*/ 548776 h 617832"/>
              <a:gd name="connsiteX3" fmla="*/ 1433223 w 1722783"/>
              <a:gd name="connsiteY3" fmla="*/ 617832 h 617832"/>
              <a:gd name="connsiteX4" fmla="*/ 1722783 w 1722783"/>
              <a:gd name="connsiteY4" fmla="*/ 123857 h 617832"/>
              <a:gd name="connsiteX0" fmla="*/ 1741833 w 1741833"/>
              <a:gd name="connsiteY0" fmla="*/ 123857 h 617832"/>
              <a:gd name="connsiteX1" fmla="*/ 19050 w 1741833"/>
              <a:gd name="connsiteY1" fmla="*/ 0 h 617832"/>
              <a:gd name="connsiteX2" fmla="*/ 0 w 1741833"/>
              <a:gd name="connsiteY2" fmla="*/ 457336 h 617832"/>
              <a:gd name="connsiteX3" fmla="*/ 1452273 w 1741833"/>
              <a:gd name="connsiteY3" fmla="*/ 617832 h 617832"/>
              <a:gd name="connsiteX4" fmla="*/ 1741833 w 1741833"/>
              <a:gd name="connsiteY4" fmla="*/ 123857 h 617832"/>
              <a:gd name="connsiteX0" fmla="*/ 1741833 w 1741833"/>
              <a:gd name="connsiteY0" fmla="*/ 200057 h 694032"/>
              <a:gd name="connsiteX1" fmla="*/ 3810 w 1741833"/>
              <a:gd name="connsiteY1" fmla="*/ 0 h 694032"/>
              <a:gd name="connsiteX2" fmla="*/ 0 w 1741833"/>
              <a:gd name="connsiteY2" fmla="*/ 533536 h 694032"/>
              <a:gd name="connsiteX3" fmla="*/ 1452273 w 1741833"/>
              <a:gd name="connsiteY3" fmla="*/ 694032 h 694032"/>
              <a:gd name="connsiteX4" fmla="*/ 1741833 w 1741833"/>
              <a:gd name="connsiteY4" fmla="*/ 200057 h 694032"/>
              <a:gd name="connsiteX0" fmla="*/ 1722783 w 1722783"/>
              <a:gd name="connsiteY0" fmla="*/ 184817 h 694032"/>
              <a:gd name="connsiteX1" fmla="*/ 3810 w 1722783"/>
              <a:gd name="connsiteY1" fmla="*/ 0 h 694032"/>
              <a:gd name="connsiteX2" fmla="*/ 0 w 1722783"/>
              <a:gd name="connsiteY2" fmla="*/ 533536 h 694032"/>
              <a:gd name="connsiteX3" fmla="*/ 1452273 w 1722783"/>
              <a:gd name="connsiteY3" fmla="*/ 694032 h 694032"/>
              <a:gd name="connsiteX4" fmla="*/ 1722783 w 1722783"/>
              <a:gd name="connsiteY4" fmla="*/ 184817 h 694032"/>
              <a:gd name="connsiteX0" fmla="*/ 1722783 w 1722783"/>
              <a:gd name="connsiteY0" fmla="*/ 166975 h 676190"/>
              <a:gd name="connsiteX1" fmla="*/ 3810 w 1722783"/>
              <a:gd name="connsiteY1" fmla="*/ 0 h 676190"/>
              <a:gd name="connsiteX2" fmla="*/ 0 w 1722783"/>
              <a:gd name="connsiteY2" fmla="*/ 515694 h 676190"/>
              <a:gd name="connsiteX3" fmla="*/ 1452273 w 1722783"/>
              <a:gd name="connsiteY3" fmla="*/ 676190 h 676190"/>
              <a:gd name="connsiteX4" fmla="*/ 1722783 w 1722783"/>
              <a:gd name="connsiteY4" fmla="*/ 166975 h 676190"/>
              <a:gd name="connsiteX0" fmla="*/ 1722783 w 1722783"/>
              <a:gd name="connsiteY0" fmla="*/ 166975 h 676190"/>
              <a:gd name="connsiteX1" fmla="*/ 3810 w 1722783"/>
              <a:gd name="connsiteY1" fmla="*/ 0 h 676190"/>
              <a:gd name="connsiteX2" fmla="*/ 0 w 1722783"/>
              <a:gd name="connsiteY2" fmla="*/ 541695 h 676190"/>
              <a:gd name="connsiteX3" fmla="*/ 1452273 w 1722783"/>
              <a:gd name="connsiteY3" fmla="*/ 676190 h 676190"/>
              <a:gd name="connsiteX4" fmla="*/ 1722783 w 1722783"/>
              <a:gd name="connsiteY4" fmla="*/ 166975 h 6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783" h="676190">
                <a:moveTo>
                  <a:pt x="1722783" y="166975"/>
                </a:moveTo>
                <a:lnTo>
                  <a:pt x="3810" y="0"/>
                </a:lnTo>
                <a:lnTo>
                  <a:pt x="0" y="541695"/>
                </a:lnTo>
                <a:lnTo>
                  <a:pt x="1452273" y="676190"/>
                </a:lnTo>
                <a:lnTo>
                  <a:pt x="1722783" y="166975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30000"/>
                </a:srgbClr>
              </a:gs>
              <a:gs pos="100000">
                <a:srgbClr val="FFC000">
                  <a:alpha val="1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 rot="816232">
            <a:off x="1263034" y="2543676"/>
            <a:ext cx="2308880" cy="654289"/>
            <a:chOff x="1061803" y="4805292"/>
            <a:chExt cx="3103838" cy="879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rot="20783768">
                  <a:off x="3730813" y="4805292"/>
                  <a:ext cx="4348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783768">
                  <a:off x="3730813" y="4805292"/>
                  <a:ext cx="43482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/>
            <p:nvPr/>
          </p:nvCxnSpPr>
          <p:spPr>
            <a:xfrm rot="20783768">
              <a:off x="1061803" y="5045185"/>
              <a:ext cx="2737234" cy="298700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>
                      <a:lumMod val="40000"/>
                      <a:lumOff val="60000"/>
                      <a:alpha val="70000"/>
                    </a:schemeClr>
                  </a:gs>
                  <a:gs pos="100000">
                    <a:schemeClr val="bg2">
                      <a:lumMod val="40000"/>
                      <a:lumOff val="60000"/>
                      <a:alpha val="8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20783768">
              <a:off x="1203623" y="53155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54455" y="685800"/>
            <a:ext cx="522445" cy="2295864"/>
            <a:chOff x="753247" y="2137944"/>
            <a:chExt cx="702326" cy="3086338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1087701" y="2588653"/>
              <a:ext cx="0" cy="2635629"/>
            </a:xfrm>
            <a:prstGeom prst="straightConnector1">
              <a:avLst/>
            </a:prstGeom>
            <a:ln w="38100">
              <a:gradFill>
                <a:gsLst>
                  <a:gs pos="14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753247" y="2137944"/>
                  <a:ext cx="702326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247" y="2137944"/>
                  <a:ext cx="702326" cy="3693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 rot="7118969">
            <a:off x="253743" y="2806033"/>
            <a:ext cx="1810097" cy="1075319"/>
            <a:chOff x="1338511" y="4724691"/>
            <a:chExt cx="2433322" cy="1445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 rot="14481031">
                  <a:off x="3396667" y="5375203"/>
                  <a:ext cx="3809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81031">
                  <a:off x="3396667" y="5375203"/>
                  <a:ext cx="38099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2766" b="-4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/>
            <p:nvPr/>
          </p:nvCxnSpPr>
          <p:spPr>
            <a:xfrm rot="14481031" flipH="1">
              <a:off x="1546750" y="4516452"/>
              <a:ext cx="1445556" cy="1862033"/>
            </a:xfrm>
            <a:prstGeom prst="straightConnector1">
              <a:avLst/>
            </a:prstGeom>
            <a:ln w="38100">
              <a:gradFill>
                <a:gsLst>
                  <a:gs pos="16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904963" y="685800"/>
                <a:ext cx="515468" cy="274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963" y="685800"/>
                <a:ext cx="515468" cy="274738"/>
              </a:xfrm>
              <a:prstGeom prst="rect">
                <a:avLst/>
              </a:prstGeom>
              <a:blipFill rotWithShape="1">
                <a:blip r:embed="rId7"/>
                <a:stretch>
                  <a:fillRect l="-3571" r="-238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>
          <a:xfrm>
            <a:off x="1645237" y="1029522"/>
            <a:ext cx="1583371" cy="1632374"/>
          </a:xfrm>
          <a:custGeom>
            <a:avLst/>
            <a:gdLst>
              <a:gd name="connsiteX0" fmla="*/ 0 w 2703443"/>
              <a:gd name="connsiteY0" fmla="*/ 2428789 h 2428789"/>
              <a:gd name="connsiteX1" fmla="*/ 357809 w 2703443"/>
              <a:gd name="connsiteY1" fmla="*/ 1752928 h 2428789"/>
              <a:gd name="connsiteX2" fmla="*/ 1722783 w 2703443"/>
              <a:gd name="connsiteY2" fmla="*/ 1209589 h 2428789"/>
              <a:gd name="connsiteX3" fmla="*/ 2411896 w 2703443"/>
              <a:gd name="connsiteY3" fmla="*/ 162667 h 2428789"/>
              <a:gd name="connsiteX4" fmla="*/ 2703443 w 2703443"/>
              <a:gd name="connsiteY4" fmla="*/ 3641 h 2428789"/>
              <a:gd name="connsiteX0" fmla="*/ 0 w 2703443"/>
              <a:gd name="connsiteY0" fmla="*/ 2430554 h 2430554"/>
              <a:gd name="connsiteX1" fmla="*/ 357809 w 2703443"/>
              <a:gd name="connsiteY1" fmla="*/ 1754693 h 2430554"/>
              <a:gd name="connsiteX2" fmla="*/ 1431235 w 2703443"/>
              <a:gd name="connsiteY2" fmla="*/ 1264363 h 2430554"/>
              <a:gd name="connsiteX3" fmla="*/ 2411896 w 2703443"/>
              <a:gd name="connsiteY3" fmla="*/ 164432 h 2430554"/>
              <a:gd name="connsiteX4" fmla="*/ 2703443 w 2703443"/>
              <a:gd name="connsiteY4" fmla="*/ 5406 h 2430554"/>
              <a:gd name="connsiteX0" fmla="*/ 0 w 2703443"/>
              <a:gd name="connsiteY0" fmla="*/ 2425148 h 2425148"/>
              <a:gd name="connsiteX1" fmla="*/ 357809 w 2703443"/>
              <a:gd name="connsiteY1" fmla="*/ 1749287 h 2425148"/>
              <a:gd name="connsiteX2" fmla="*/ 1431235 w 2703443"/>
              <a:gd name="connsiteY2" fmla="*/ 1258957 h 2425148"/>
              <a:gd name="connsiteX3" fmla="*/ 1881809 w 2703443"/>
              <a:gd name="connsiteY3" fmla="*/ 384313 h 2425148"/>
              <a:gd name="connsiteX4" fmla="*/ 2703443 w 2703443"/>
              <a:gd name="connsiteY4" fmla="*/ 0 h 2425148"/>
              <a:gd name="connsiteX0" fmla="*/ 0 w 2703443"/>
              <a:gd name="connsiteY0" fmla="*/ 2425148 h 2425148"/>
              <a:gd name="connsiteX1" fmla="*/ 357809 w 2703443"/>
              <a:gd name="connsiteY1" fmla="*/ 1749287 h 2425148"/>
              <a:gd name="connsiteX2" fmla="*/ 1431235 w 2703443"/>
              <a:gd name="connsiteY2" fmla="*/ 1258957 h 2425148"/>
              <a:gd name="connsiteX3" fmla="*/ 1881809 w 2703443"/>
              <a:gd name="connsiteY3" fmla="*/ 384313 h 2425148"/>
              <a:gd name="connsiteX4" fmla="*/ 2703443 w 2703443"/>
              <a:gd name="connsiteY4" fmla="*/ 0 h 2425148"/>
              <a:gd name="connsiteX0" fmla="*/ 0 w 2703443"/>
              <a:gd name="connsiteY0" fmla="*/ 2425148 h 2425148"/>
              <a:gd name="connsiteX1" fmla="*/ 357809 w 2703443"/>
              <a:gd name="connsiteY1" fmla="*/ 1749287 h 2425148"/>
              <a:gd name="connsiteX2" fmla="*/ 1285461 w 2703443"/>
              <a:gd name="connsiteY2" fmla="*/ 1391478 h 2425148"/>
              <a:gd name="connsiteX3" fmla="*/ 1881809 w 2703443"/>
              <a:gd name="connsiteY3" fmla="*/ 384313 h 2425148"/>
              <a:gd name="connsiteX4" fmla="*/ 2703443 w 2703443"/>
              <a:gd name="connsiteY4" fmla="*/ 0 h 2425148"/>
              <a:gd name="connsiteX0" fmla="*/ 0 w 2703443"/>
              <a:gd name="connsiteY0" fmla="*/ 2425148 h 2425148"/>
              <a:gd name="connsiteX1" fmla="*/ 357809 w 2703443"/>
              <a:gd name="connsiteY1" fmla="*/ 1749287 h 2425148"/>
              <a:gd name="connsiteX2" fmla="*/ 1285461 w 2703443"/>
              <a:gd name="connsiteY2" fmla="*/ 1391478 h 2425148"/>
              <a:gd name="connsiteX3" fmla="*/ 1881809 w 2703443"/>
              <a:gd name="connsiteY3" fmla="*/ 384313 h 2425148"/>
              <a:gd name="connsiteX4" fmla="*/ 2703443 w 2703443"/>
              <a:gd name="connsiteY4" fmla="*/ 0 h 2425148"/>
              <a:gd name="connsiteX0" fmla="*/ 0 w 2703443"/>
              <a:gd name="connsiteY0" fmla="*/ 2425148 h 2425148"/>
              <a:gd name="connsiteX1" fmla="*/ 357809 w 2703443"/>
              <a:gd name="connsiteY1" fmla="*/ 1749287 h 2425148"/>
              <a:gd name="connsiteX2" fmla="*/ 1205948 w 2703443"/>
              <a:gd name="connsiteY2" fmla="*/ 1431235 h 2425148"/>
              <a:gd name="connsiteX3" fmla="*/ 1881809 w 2703443"/>
              <a:gd name="connsiteY3" fmla="*/ 384313 h 2425148"/>
              <a:gd name="connsiteX4" fmla="*/ 2703443 w 2703443"/>
              <a:gd name="connsiteY4" fmla="*/ 0 h 2425148"/>
              <a:gd name="connsiteX0" fmla="*/ 0 w 2308897"/>
              <a:gd name="connsiteY0" fmla="*/ 2267330 h 2267330"/>
              <a:gd name="connsiteX1" fmla="*/ 357809 w 2308897"/>
              <a:gd name="connsiteY1" fmla="*/ 1591469 h 2267330"/>
              <a:gd name="connsiteX2" fmla="*/ 1205948 w 2308897"/>
              <a:gd name="connsiteY2" fmla="*/ 1273417 h 2267330"/>
              <a:gd name="connsiteX3" fmla="*/ 1881809 w 2308897"/>
              <a:gd name="connsiteY3" fmla="*/ 226495 h 2267330"/>
              <a:gd name="connsiteX4" fmla="*/ 2308897 w 2308897"/>
              <a:gd name="connsiteY4" fmla="*/ 0 h 2267330"/>
              <a:gd name="connsiteX0" fmla="*/ 0 w 2128533"/>
              <a:gd name="connsiteY0" fmla="*/ 2194408 h 2194408"/>
              <a:gd name="connsiteX1" fmla="*/ 357809 w 2128533"/>
              <a:gd name="connsiteY1" fmla="*/ 1518547 h 2194408"/>
              <a:gd name="connsiteX2" fmla="*/ 1205948 w 2128533"/>
              <a:gd name="connsiteY2" fmla="*/ 1200495 h 2194408"/>
              <a:gd name="connsiteX3" fmla="*/ 1881809 w 2128533"/>
              <a:gd name="connsiteY3" fmla="*/ 153573 h 2194408"/>
              <a:gd name="connsiteX4" fmla="*/ 2128533 w 2128533"/>
              <a:gd name="connsiteY4" fmla="*/ 5987 h 219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533" h="2194408">
                <a:moveTo>
                  <a:pt x="0" y="2194408"/>
                </a:moveTo>
                <a:cubicBezTo>
                  <a:pt x="35339" y="1958077"/>
                  <a:pt x="156818" y="1684199"/>
                  <a:pt x="357809" y="1518547"/>
                </a:cubicBezTo>
                <a:cubicBezTo>
                  <a:pt x="558800" y="1352895"/>
                  <a:pt x="845931" y="1467748"/>
                  <a:pt x="1205948" y="1200495"/>
                </a:cubicBezTo>
                <a:cubicBezTo>
                  <a:pt x="1565965" y="933242"/>
                  <a:pt x="1728045" y="352658"/>
                  <a:pt x="1881809" y="153573"/>
                </a:cubicBezTo>
                <a:cubicBezTo>
                  <a:pt x="2035573" y="-45512"/>
                  <a:pt x="2128533" y="5987"/>
                  <a:pt x="2128533" y="5987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832702" y="2677640"/>
            <a:ext cx="276311" cy="471337"/>
            <a:chOff x="1872823" y="5092510"/>
            <a:chExt cx="371447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773302" y="2782748"/>
            <a:ext cx="276311" cy="484218"/>
            <a:chOff x="1872823" y="5092510"/>
            <a:chExt cx="371447" cy="650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72823" y="5374110"/>
                  <a:ext cx="371447" cy="3693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823" y="5374110"/>
                  <a:ext cx="371447" cy="36933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8889" b="-2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936403" y="1290444"/>
            <a:ext cx="665948" cy="1212347"/>
          </a:xfrm>
          <a:custGeom>
            <a:avLst/>
            <a:gdLst>
              <a:gd name="connsiteX0" fmla="*/ 1037844 w 1037844"/>
              <a:gd name="connsiteY0" fmla="*/ 0 h 1915668"/>
              <a:gd name="connsiteX1" fmla="*/ 1037844 w 1037844"/>
              <a:gd name="connsiteY1" fmla="*/ 649224 h 1915668"/>
              <a:gd name="connsiteX2" fmla="*/ 68580 w 1037844"/>
              <a:gd name="connsiteY2" fmla="*/ 1915668 h 1915668"/>
              <a:gd name="connsiteX3" fmla="*/ 0 w 1037844"/>
              <a:gd name="connsiteY3" fmla="*/ 1156716 h 1915668"/>
              <a:gd name="connsiteX4" fmla="*/ 1037844 w 1037844"/>
              <a:gd name="connsiteY4" fmla="*/ 0 h 1915668"/>
              <a:gd name="connsiteX0" fmla="*/ 1037844 w 1047571"/>
              <a:gd name="connsiteY0" fmla="*/ 0 h 1915668"/>
              <a:gd name="connsiteX1" fmla="*/ 1047571 w 1047571"/>
              <a:gd name="connsiteY1" fmla="*/ 658952 h 1915668"/>
              <a:gd name="connsiteX2" fmla="*/ 68580 w 1047571"/>
              <a:gd name="connsiteY2" fmla="*/ 1915668 h 1915668"/>
              <a:gd name="connsiteX3" fmla="*/ 0 w 1047571"/>
              <a:gd name="connsiteY3" fmla="*/ 1156716 h 1915668"/>
              <a:gd name="connsiteX4" fmla="*/ 1037844 w 1047571"/>
              <a:gd name="connsiteY4" fmla="*/ 0 h 1915668"/>
              <a:gd name="connsiteX0" fmla="*/ 1052436 w 1052436"/>
              <a:gd name="connsiteY0" fmla="*/ 0 h 1901077"/>
              <a:gd name="connsiteX1" fmla="*/ 1047571 w 1052436"/>
              <a:gd name="connsiteY1" fmla="*/ 644361 h 1901077"/>
              <a:gd name="connsiteX2" fmla="*/ 68580 w 1052436"/>
              <a:gd name="connsiteY2" fmla="*/ 1901077 h 1901077"/>
              <a:gd name="connsiteX3" fmla="*/ 0 w 1052436"/>
              <a:gd name="connsiteY3" fmla="*/ 1142125 h 1901077"/>
              <a:gd name="connsiteX4" fmla="*/ 1052436 w 1052436"/>
              <a:gd name="connsiteY4" fmla="*/ 0 h 1901077"/>
              <a:gd name="connsiteX0" fmla="*/ 1052436 w 1052436"/>
              <a:gd name="connsiteY0" fmla="*/ 0 h 1915945"/>
              <a:gd name="connsiteX1" fmla="*/ 1047571 w 1052436"/>
              <a:gd name="connsiteY1" fmla="*/ 659229 h 1915945"/>
              <a:gd name="connsiteX2" fmla="*/ 68580 w 1052436"/>
              <a:gd name="connsiteY2" fmla="*/ 1915945 h 1915945"/>
              <a:gd name="connsiteX3" fmla="*/ 0 w 1052436"/>
              <a:gd name="connsiteY3" fmla="*/ 1156993 h 1915945"/>
              <a:gd name="connsiteX4" fmla="*/ 1052436 w 1052436"/>
              <a:gd name="connsiteY4" fmla="*/ 0 h 191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436" h="1915945">
                <a:moveTo>
                  <a:pt x="1052436" y="0"/>
                </a:moveTo>
                <a:cubicBezTo>
                  <a:pt x="1050814" y="214787"/>
                  <a:pt x="1049193" y="444442"/>
                  <a:pt x="1047571" y="659229"/>
                </a:cubicBezTo>
                <a:lnTo>
                  <a:pt x="68580" y="1915945"/>
                </a:lnTo>
                <a:lnTo>
                  <a:pt x="0" y="1156993"/>
                </a:lnTo>
                <a:lnTo>
                  <a:pt x="1052436" y="0"/>
                </a:lnTo>
                <a:close/>
              </a:path>
            </a:pathLst>
          </a:custGeom>
          <a:gradFill>
            <a:gsLst>
              <a:gs pos="0">
                <a:srgbClr val="0070C0">
                  <a:alpha val="30000"/>
                </a:srgbClr>
              </a:gs>
              <a:gs pos="100000">
                <a:schemeClr val="bg2">
                  <a:alpha val="30000"/>
                </a:schemeClr>
              </a:gs>
            </a:gsLst>
            <a:lin ang="108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1490738" y="1380727"/>
                <a:ext cx="559040" cy="233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38" y="1380727"/>
                <a:ext cx="559040" cy="233701"/>
              </a:xfrm>
              <a:prstGeom prst="rect">
                <a:avLst/>
              </a:prstGeom>
              <a:blipFill rotWithShape="1">
                <a:blip r:embed="rId10"/>
                <a:stretch>
                  <a:fillRect b="-7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 flipV="1">
            <a:off x="2897047" y="1403887"/>
            <a:ext cx="4684" cy="39572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7" idx="2"/>
          </p:cNvCxnSpPr>
          <p:nvPr/>
        </p:nvCxnSpPr>
        <p:spPr>
          <a:xfrm flipH="1" flipV="1">
            <a:off x="2193894" y="2056367"/>
            <a:ext cx="970" cy="9204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2430570" y="1971440"/>
            <a:ext cx="0" cy="124343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2671240" y="1795055"/>
            <a:ext cx="4735" cy="226445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1050572" y="1706849"/>
            <a:ext cx="554435" cy="959866"/>
          </a:xfrm>
          <a:custGeom>
            <a:avLst/>
            <a:gdLst>
              <a:gd name="connsiteX0" fmla="*/ 1037844 w 1037844"/>
              <a:gd name="connsiteY0" fmla="*/ 0 h 1915668"/>
              <a:gd name="connsiteX1" fmla="*/ 1037844 w 1037844"/>
              <a:gd name="connsiteY1" fmla="*/ 649224 h 1915668"/>
              <a:gd name="connsiteX2" fmla="*/ 68580 w 1037844"/>
              <a:gd name="connsiteY2" fmla="*/ 1915668 h 1915668"/>
              <a:gd name="connsiteX3" fmla="*/ 0 w 1037844"/>
              <a:gd name="connsiteY3" fmla="*/ 1156716 h 1915668"/>
              <a:gd name="connsiteX4" fmla="*/ 1037844 w 1037844"/>
              <a:gd name="connsiteY4" fmla="*/ 0 h 1915668"/>
              <a:gd name="connsiteX0" fmla="*/ 1037844 w 1047571"/>
              <a:gd name="connsiteY0" fmla="*/ 0 h 1915668"/>
              <a:gd name="connsiteX1" fmla="*/ 1047571 w 1047571"/>
              <a:gd name="connsiteY1" fmla="*/ 658952 h 1915668"/>
              <a:gd name="connsiteX2" fmla="*/ 68580 w 1047571"/>
              <a:gd name="connsiteY2" fmla="*/ 1915668 h 1915668"/>
              <a:gd name="connsiteX3" fmla="*/ 0 w 1047571"/>
              <a:gd name="connsiteY3" fmla="*/ 1156716 h 1915668"/>
              <a:gd name="connsiteX4" fmla="*/ 1037844 w 1047571"/>
              <a:gd name="connsiteY4" fmla="*/ 0 h 1915668"/>
              <a:gd name="connsiteX0" fmla="*/ 1052436 w 1052436"/>
              <a:gd name="connsiteY0" fmla="*/ 0 h 1901077"/>
              <a:gd name="connsiteX1" fmla="*/ 1047571 w 1052436"/>
              <a:gd name="connsiteY1" fmla="*/ 644361 h 1901077"/>
              <a:gd name="connsiteX2" fmla="*/ 68580 w 1052436"/>
              <a:gd name="connsiteY2" fmla="*/ 1901077 h 1901077"/>
              <a:gd name="connsiteX3" fmla="*/ 0 w 1052436"/>
              <a:gd name="connsiteY3" fmla="*/ 1142125 h 1901077"/>
              <a:gd name="connsiteX4" fmla="*/ 1052436 w 1052436"/>
              <a:gd name="connsiteY4" fmla="*/ 0 h 1901077"/>
              <a:gd name="connsiteX0" fmla="*/ 1052436 w 1052436"/>
              <a:gd name="connsiteY0" fmla="*/ 0 h 1915945"/>
              <a:gd name="connsiteX1" fmla="*/ 1047571 w 1052436"/>
              <a:gd name="connsiteY1" fmla="*/ 659229 h 1915945"/>
              <a:gd name="connsiteX2" fmla="*/ 68580 w 1052436"/>
              <a:gd name="connsiteY2" fmla="*/ 1915945 h 1915945"/>
              <a:gd name="connsiteX3" fmla="*/ 0 w 1052436"/>
              <a:gd name="connsiteY3" fmla="*/ 1156993 h 1915945"/>
              <a:gd name="connsiteX4" fmla="*/ 1052436 w 1052436"/>
              <a:gd name="connsiteY4" fmla="*/ 0 h 1915945"/>
              <a:gd name="connsiteX0" fmla="*/ 1052436 w 1057756"/>
              <a:gd name="connsiteY0" fmla="*/ 0 h 1915945"/>
              <a:gd name="connsiteX1" fmla="*/ 1057546 w 1057756"/>
              <a:gd name="connsiteY1" fmla="*/ 230293 h 1915945"/>
              <a:gd name="connsiteX2" fmla="*/ 68580 w 1057756"/>
              <a:gd name="connsiteY2" fmla="*/ 1915945 h 1915945"/>
              <a:gd name="connsiteX3" fmla="*/ 0 w 1057756"/>
              <a:gd name="connsiteY3" fmla="*/ 1156993 h 1915945"/>
              <a:gd name="connsiteX4" fmla="*/ 1052436 w 1057756"/>
              <a:gd name="connsiteY4" fmla="*/ 0 h 1915945"/>
              <a:gd name="connsiteX0" fmla="*/ 983856 w 989176"/>
              <a:gd name="connsiteY0" fmla="*/ 0 h 1915945"/>
              <a:gd name="connsiteX1" fmla="*/ 988966 w 989176"/>
              <a:gd name="connsiteY1" fmla="*/ 230293 h 1915945"/>
              <a:gd name="connsiteX2" fmla="*/ 0 w 989176"/>
              <a:gd name="connsiteY2" fmla="*/ 1915945 h 1915945"/>
              <a:gd name="connsiteX3" fmla="*/ 227353 w 989176"/>
              <a:gd name="connsiteY3" fmla="*/ 837784 h 1915945"/>
              <a:gd name="connsiteX4" fmla="*/ 983856 w 989176"/>
              <a:gd name="connsiteY4" fmla="*/ 0 h 1915945"/>
              <a:gd name="connsiteX0" fmla="*/ 810951 w 816271"/>
              <a:gd name="connsiteY0" fmla="*/ 0 h 1373955"/>
              <a:gd name="connsiteX1" fmla="*/ 816061 w 816271"/>
              <a:gd name="connsiteY1" fmla="*/ 230293 h 1373955"/>
              <a:gd name="connsiteX2" fmla="*/ 0 w 816271"/>
              <a:gd name="connsiteY2" fmla="*/ 1373955 h 1373955"/>
              <a:gd name="connsiteX3" fmla="*/ 54448 w 816271"/>
              <a:gd name="connsiteY3" fmla="*/ 837784 h 1373955"/>
              <a:gd name="connsiteX4" fmla="*/ 810951 w 816271"/>
              <a:gd name="connsiteY4" fmla="*/ 0 h 1373955"/>
              <a:gd name="connsiteX0" fmla="*/ 810951 w 816271"/>
              <a:gd name="connsiteY0" fmla="*/ 0 h 1373955"/>
              <a:gd name="connsiteX1" fmla="*/ 816061 w 816271"/>
              <a:gd name="connsiteY1" fmla="*/ 230293 h 1373955"/>
              <a:gd name="connsiteX2" fmla="*/ 0 w 816271"/>
              <a:gd name="connsiteY2" fmla="*/ 1373955 h 1373955"/>
              <a:gd name="connsiteX3" fmla="*/ 37823 w 816271"/>
              <a:gd name="connsiteY3" fmla="*/ 904286 h 1373955"/>
              <a:gd name="connsiteX4" fmla="*/ 810951 w 816271"/>
              <a:gd name="connsiteY4" fmla="*/ 0 h 1373955"/>
              <a:gd name="connsiteX0" fmla="*/ 820926 w 820926"/>
              <a:gd name="connsiteY0" fmla="*/ 0 h 1467057"/>
              <a:gd name="connsiteX1" fmla="*/ 816061 w 820926"/>
              <a:gd name="connsiteY1" fmla="*/ 323395 h 1467057"/>
              <a:gd name="connsiteX2" fmla="*/ 0 w 820926"/>
              <a:gd name="connsiteY2" fmla="*/ 1467057 h 1467057"/>
              <a:gd name="connsiteX3" fmla="*/ 37823 w 820926"/>
              <a:gd name="connsiteY3" fmla="*/ 997388 h 1467057"/>
              <a:gd name="connsiteX4" fmla="*/ 820926 w 820926"/>
              <a:gd name="connsiteY4" fmla="*/ 0 h 1467057"/>
              <a:gd name="connsiteX0" fmla="*/ 854177 w 854177"/>
              <a:gd name="connsiteY0" fmla="*/ 0 h 1516933"/>
              <a:gd name="connsiteX1" fmla="*/ 849312 w 854177"/>
              <a:gd name="connsiteY1" fmla="*/ 323395 h 1516933"/>
              <a:gd name="connsiteX2" fmla="*/ 0 w 854177"/>
              <a:gd name="connsiteY2" fmla="*/ 1516933 h 1516933"/>
              <a:gd name="connsiteX3" fmla="*/ 71074 w 854177"/>
              <a:gd name="connsiteY3" fmla="*/ 997388 h 1516933"/>
              <a:gd name="connsiteX4" fmla="*/ 854177 w 854177"/>
              <a:gd name="connsiteY4" fmla="*/ 0 h 1516933"/>
              <a:gd name="connsiteX0" fmla="*/ 886181 w 886181"/>
              <a:gd name="connsiteY0" fmla="*/ 0 h 1516933"/>
              <a:gd name="connsiteX1" fmla="*/ 881316 w 886181"/>
              <a:gd name="connsiteY1" fmla="*/ 323395 h 1516933"/>
              <a:gd name="connsiteX2" fmla="*/ 32004 w 886181"/>
              <a:gd name="connsiteY2" fmla="*/ 1516933 h 1516933"/>
              <a:gd name="connsiteX3" fmla="*/ 0 w 886181"/>
              <a:gd name="connsiteY3" fmla="*/ 1120416 h 1516933"/>
              <a:gd name="connsiteX4" fmla="*/ 886181 w 886181"/>
              <a:gd name="connsiteY4" fmla="*/ 0 h 1516933"/>
              <a:gd name="connsiteX0" fmla="*/ 876206 w 876206"/>
              <a:gd name="connsiteY0" fmla="*/ 0 h 1516933"/>
              <a:gd name="connsiteX1" fmla="*/ 871341 w 876206"/>
              <a:gd name="connsiteY1" fmla="*/ 323395 h 1516933"/>
              <a:gd name="connsiteX2" fmla="*/ 22029 w 876206"/>
              <a:gd name="connsiteY2" fmla="*/ 1516933 h 1516933"/>
              <a:gd name="connsiteX3" fmla="*/ 0 w 876206"/>
              <a:gd name="connsiteY3" fmla="*/ 1117091 h 1516933"/>
              <a:gd name="connsiteX4" fmla="*/ 876206 w 876206"/>
              <a:gd name="connsiteY4" fmla="*/ 0 h 1516933"/>
              <a:gd name="connsiteX0" fmla="*/ 876206 w 876206"/>
              <a:gd name="connsiteY0" fmla="*/ 0 h 1516933"/>
              <a:gd name="connsiteX1" fmla="*/ 874666 w 876206"/>
              <a:gd name="connsiteY1" fmla="*/ 330045 h 1516933"/>
              <a:gd name="connsiteX2" fmla="*/ 22029 w 876206"/>
              <a:gd name="connsiteY2" fmla="*/ 1516933 h 1516933"/>
              <a:gd name="connsiteX3" fmla="*/ 0 w 876206"/>
              <a:gd name="connsiteY3" fmla="*/ 1117091 h 1516933"/>
              <a:gd name="connsiteX4" fmla="*/ 876206 w 876206"/>
              <a:gd name="connsiteY4" fmla="*/ 0 h 151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206" h="1516933">
                <a:moveTo>
                  <a:pt x="876206" y="0"/>
                </a:moveTo>
                <a:cubicBezTo>
                  <a:pt x="874584" y="214787"/>
                  <a:pt x="876288" y="115258"/>
                  <a:pt x="874666" y="330045"/>
                </a:cubicBezTo>
                <a:lnTo>
                  <a:pt x="22029" y="1516933"/>
                </a:lnTo>
                <a:lnTo>
                  <a:pt x="0" y="1117091"/>
                </a:lnTo>
                <a:lnTo>
                  <a:pt x="876206" y="0"/>
                </a:lnTo>
                <a:close/>
              </a:path>
            </a:pathLst>
          </a:custGeom>
          <a:gradFill>
            <a:gsLst>
              <a:gs pos="0">
                <a:srgbClr val="0070C0">
                  <a:alpha val="30000"/>
                </a:srgbClr>
              </a:gs>
              <a:gs pos="100000">
                <a:schemeClr val="bg2">
                  <a:alpha val="30000"/>
                </a:schemeClr>
              </a:gs>
            </a:gsLst>
            <a:lin ang="108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1122772" y="1914588"/>
            <a:ext cx="482911" cy="825210"/>
          </a:xfrm>
          <a:custGeom>
            <a:avLst/>
            <a:gdLst>
              <a:gd name="connsiteX0" fmla="*/ 1037844 w 1037844"/>
              <a:gd name="connsiteY0" fmla="*/ 0 h 1915668"/>
              <a:gd name="connsiteX1" fmla="*/ 1037844 w 1037844"/>
              <a:gd name="connsiteY1" fmla="*/ 649224 h 1915668"/>
              <a:gd name="connsiteX2" fmla="*/ 68580 w 1037844"/>
              <a:gd name="connsiteY2" fmla="*/ 1915668 h 1915668"/>
              <a:gd name="connsiteX3" fmla="*/ 0 w 1037844"/>
              <a:gd name="connsiteY3" fmla="*/ 1156716 h 1915668"/>
              <a:gd name="connsiteX4" fmla="*/ 1037844 w 1037844"/>
              <a:gd name="connsiteY4" fmla="*/ 0 h 1915668"/>
              <a:gd name="connsiteX0" fmla="*/ 1037844 w 1047571"/>
              <a:gd name="connsiteY0" fmla="*/ 0 h 1915668"/>
              <a:gd name="connsiteX1" fmla="*/ 1047571 w 1047571"/>
              <a:gd name="connsiteY1" fmla="*/ 658952 h 1915668"/>
              <a:gd name="connsiteX2" fmla="*/ 68580 w 1047571"/>
              <a:gd name="connsiteY2" fmla="*/ 1915668 h 1915668"/>
              <a:gd name="connsiteX3" fmla="*/ 0 w 1047571"/>
              <a:gd name="connsiteY3" fmla="*/ 1156716 h 1915668"/>
              <a:gd name="connsiteX4" fmla="*/ 1037844 w 1047571"/>
              <a:gd name="connsiteY4" fmla="*/ 0 h 1915668"/>
              <a:gd name="connsiteX0" fmla="*/ 1052436 w 1052436"/>
              <a:gd name="connsiteY0" fmla="*/ 0 h 1901077"/>
              <a:gd name="connsiteX1" fmla="*/ 1047571 w 1052436"/>
              <a:gd name="connsiteY1" fmla="*/ 644361 h 1901077"/>
              <a:gd name="connsiteX2" fmla="*/ 68580 w 1052436"/>
              <a:gd name="connsiteY2" fmla="*/ 1901077 h 1901077"/>
              <a:gd name="connsiteX3" fmla="*/ 0 w 1052436"/>
              <a:gd name="connsiteY3" fmla="*/ 1142125 h 1901077"/>
              <a:gd name="connsiteX4" fmla="*/ 1052436 w 1052436"/>
              <a:gd name="connsiteY4" fmla="*/ 0 h 1901077"/>
              <a:gd name="connsiteX0" fmla="*/ 1052436 w 1052436"/>
              <a:gd name="connsiteY0" fmla="*/ 0 h 1915945"/>
              <a:gd name="connsiteX1" fmla="*/ 1047571 w 1052436"/>
              <a:gd name="connsiteY1" fmla="*/ 659229 h 1915945"/>
              <a:gd name="connsiteX2" fmla="*/ 68580 w 1052436"/>
              <a:gd name="connsiteY2" fmla="*/ 1915945 h 1915945"/>
              <a:gd name="connsiteX3" fmla="*/ 0 w 1052436"/>
              <a:gd name="connsiteY3" fmla="*/ 1156993 h 1915945"/>
              <a:gd name="connsiteX4" fmla="*/ 1052436 w 1052436"/>
              <a:gd name="connsiteY4" fmla="*/ 0 h 1915945"/>
              <a:gd name="connsiteX0" fmla="*/ 1052436 w 1057756"/>
              <a:gd name="connsiteY0" fmla="*/ 0 h 1915945"/>
              <a:gd name="connsiteX1" fmla="*/ 1057546 w 1057756"/>
              <a:gd name="connsiteY1" fmla="*/ 230293 h 1915945"/>
              <a:gd name="connsiteX2" fmla="*/ 68580 w 1057756"/>
              <a:gd name="connsiteY2" fmla="*/ 1915945 h 1915945"/>
              <a:gd name="connsiteX3" fmla="*/ 0 w 1057756"/>
              <a:gd name="connsiteY3" fmla="*/ 1156993 h 1915945"/>
              <a:gd name="connsiteX4" fmla="*/ 1052436 w 1057756"/>
              <a:gd name="connsiteY4" fmla="*/ 0 h 1915945"/>
              <a:gd name="connsiteX0" fmla="*/ 983856 w 989176"/>
              <a:gd name="connsiteY0" fmla="*/ 0 h 1915945"/>
              <a:gd name="connsiteX1" fmla="*/ 988966 w 989176"/>
              <a:gd name="connsiteY1" fmla="*/ 230293 h 1915945"/>
              <a:gd name="connsiteX2" fmla="*/ 0 w 989176"/>
              <a:gd name="connsiteY2" fmla="*/ 1915945 h 1915945"/>
              <a:gd name="connsiteX3" fmla="*/ 227353 w 989176"/>
              <a:gd name="connsiteY3" fmla="*/ 837784 h 1915945"/>
              <a:gd name="connsiteX4" fmla="*/ 983856 w 989176"/>
              <a:gd name="connsiteY4" fmla="*/ 0 h 1915945"/>
              <a:gd name="connsiteX0" fmla="*/ 810951 w 816271"/>
              <a:gd name="connsiteY0" fmla="*/ 0 h 1373955"/>
              <a:gd name="connsiteX1" fmla="*/ 816061 w 816271"/>
              <a:gd name="connsiteY1" fmla="*/ 230293 h 1373955"/>
              <a:gd name="connsiteX2" fmla="*/ 0 w 816271"/>
              <a:gd name="connsiteY2" fmla="*/ 1373955 h 1373955"/>
              <a:gd name="connsiteX3" fmla="*/ 54448 w 816271"/>
              <a:gd name="connsiteY3" fmla="*/ 837784 h 1373955"/>
              <a:gd name="connsiteX4" fmla="*/ 810951 w 816271"/>
              <a:gd name="connsiteY4" fmla="*/ 0 h 1373955"/>
              <a:gd name="connsiteX0" fmla="*/ 810951 w 816271"/>
              <a:gd name="connsiteY0" fmla="*/ 0 h 1373955"/>
              <a:gd name="connsiteX1" fmla="*/ 816061 w 816271"/>
              <a:gd name="connsiteY1" fmla="*/ 230293 h 1373955"/>
              <a:gd name="connsiteX2" fmla="*/ 0 w 816271"/>
              <a:gd name="connsiteY2" fmla="*/ 1373955 h 1373955"/>
              <a:gd name="connsiteX3" fmla="*/ 37823 w 816271"/>
              <a:gd name="connsiteY3" fmla="*/ 904286 h 1373955"/>
              <a:gd name="connsiteX4" fmla="*/ 810951 w 816271"/>
              <a:gd name="connsiteY4" fmla="*/ 0 h 1373955"/>
              <a:gd name="connsiteX0" fmla="*/ 820926 w 820926"/>
              <a:gd name="connsiteY0" fmla="*/ 0 h 1467057"/>
              <a:gd name="connsiteX1" fmla="*/ 816061 w 820926"/>
              <a:gd name="connsiteY1" fmla="*/ 323395 h 1467057"/>
              <a:gd name="connsiteX2" fmla="*/ 0 w 820926"/>
              <a:gd name="connsiteY2" fmla="*/ 1467057 h 1467057"/>
              <a:gd name="connsiteX3" fmla="*/ 37823 w 820926"/>
              <a:gd name="connsiteY3" fmla="*/ 997388 h 1467057"/>
              <a:gd name="connsiteX4" fmla="*/ 820926 w 820926"/>
              <a:gd name="connsiteY4" fmla="*/ 0 h 1467057"/>
              <a:gd name="connsiteX0" fmla="*/ 854177 w 854177"/>
              <a:gd name="connsiteY0" fmla="*/ 0 h 1516933"/>
              <a:gd name="connsiteX1" fmla="*/ 849312 w 854177"/>
              <a:gd name="connsiteY1" fmla="*/ 323395 h 1516933"/>
              <a:gd name="connsiteX2" fmla="*/ 0 w 854177"/>
              <a:gd name="connsiteY2" fmla="*/ 1516933 h 1516933"/>
              <a:gd name="connsiteX3" fmla="*/ 71074 w 854177"/>
              <a:gd name="connsiteY3" fmla="*/ 997388 h 1516933"/>
              <a:gd name="connsiteX4" fmla="*/ 854177 w 854177"/>
              <a:gd name="connsiteY4" fmla="*/ 0 h 1516933"/>
              <a:gd name="connsiteX0" fmla="*/ 886181 w 886181"/>
              <a:gd name="connsiteY0" fmla="*/ 0 h 1516933"/>
              <a:gd name="connsiteX1" fmla="*/ 881316 w 886181"/>
              <a:gd name="connsiteY1" fmla="*/ 323395 h 1516933"/>
              <a:gd name="connsiteX2" fmla="*/ 32004 w 886181"/>
              <a:gd name="connsiteY2" fmla="*/ 1516933 h 1516933"/>
              <a:gd name="connsiteX3" fmla="*/ 0 w 886181"/>
              <a:gd name="connsiteY3" fmla="*/ 1120416 h 1516933"/>
              <a:gd name="connsiteX4" fmla="*/ 886181 w 886181"/>
              <a:gd name="connsiteY4" fmla="*/ 0 h 1516933"/>
              <a:gd name="connsiteX0" fmla="*/ 876206 w 876206"/>
              <a:gd name="connsiteY0" fmla="*/ 0 h 1516933"/>
              <a:gd name="connsiteX1" fmla="*/ 871341 w 876206"/>
              <a:gd name="connsiteY1" fmla="*/ 323395 h 1516933"/>
              <a:gd name="connsiteX2" fmla="*/ 22029 w 876206"/>
              <a:gd name="connsiteY2" fmla="*/ 1516933 h 1516933"/>
              <a:gd name="connsiteX3" fmla="*/ 0 w 876206"/>
              <a:gd name="connsiteY3" fmla="*/ 1117091 h 1516933"/>
              <a:gd name="connsiteX4" fmla="*/ 876206 w 876206"/>
              <a:gd name="connsiteY4" fmla="*/ 0 h 1516933"/>
              <a:gd name="connsiteX0" fmla="*/ 876206 w 876206"/>
              <a:gd name="connsiteY0" fmla="*/ 0 h 1347353"/>
              <a:gd name="connsiteX1" fmla="*/ 871341 w 876206"/>
              <a:gd name="connsiteY1" fmla="*/ 323395 h 1347353"/>
              <a:gd name="connsiteX2" fmla="*/ 151707 w 876206"/>
              <a:gd name="connsiteY2" fmla="*/ 1347353 h 1347353"/>
              <a:gd name="connsiteX3" fmla="*/ 0 w 876206"/>
              <a:gd name="connsiteY3" fmla="*/ 1117091 h 1347353"/>
              <a:gd name="connsiteX4" fmla="*/ 876206 w 876206"/>
              <a:gd name="connsiteY4" fmla="*/ 0 h 1347353"/>
              <a:gd name="connsiteX0" fmla="*/ 729902 w 729902"/>
              <a:gd name="connsiteY0" fmla="*/ 0 h 1347353"/>
              <a:gd name="connsiteX1" fmla="*/ 725037 w 729902"/>
              <a:gd name="connsiteY1" fmla="*/ 323395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29902 w 729902"/>
              <a:gd name="connsiteY0" fmla="*/ 0 h 1347353"/>
              <a:gd name="connsiteX1" fmla="*/ 721712 w 729902"/>
              <a:gd name="connsiteY1" fmla="*/ 143840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29902 w 729902"/>
              <a:gd name="connsiteY0" fmla="*/ 0 h 1347353"/>
              <a:gd name="connsiteX1" fmla="*/ 721712 w 729902"/>
              <a:gd name="connsiteY1" fmla="*/ 143840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29902 w 729902"/>
              <a:gd name="connsiteY0" fmla="*/ 0 h 1347353"/>
              <a:gd name="connsiteX1" fmla="*/ 721712 w 729902"/>
              <a:gd name="connsiteY1" fmla="*/ 147165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57750 w 757750"/>
              <a:gd name="connsiteY0" fmla="*/ 0 h 1314102"/>
              <a:gd name="connsiteX1" fmla="*/ 749560 w 757750"/>
              <a:gd name="connsiteY1" fmla="*/ 147165 h 1314102"/>
              <a:gd name="connsiteX2" fmla="*/ 0 w 757750"/>
              <a:gd name="connsiteY2" fmla="*/ 1314102 h 1314102"/>
              <a:gd name="connsiteX3" fmla="*/ 27848 w 757750"/>
              <a:gd name="connsiteY3" fmla="*/ 1014014 h 1314102"/>
              <a:gd name="connsiteX4" fmla="*/ 757750 w 757750"/>
              <a:gd name="connsiteY4" fmla="*/ 0 h 1314102"/>
              <a:gd name="connsiteX0" fmla="*/ 757750 w 757750"/>
              <a:gd name="connsiteY0" fmla="*/ 0 h 1314102"/>
              <a:gd name="connsiteX1" fmla="*/ 749560 w 757750"/>
              <a:gd name="connsiteY1" fmla="*/ 147165 h 1314102"/>
              <a:gd name="connsiteX2" fmla="*/ 0 w 757750"/>
              <a:gd name="connsiteY2" fmla="*/ 1314102 h 1314102"/>
              <a:gd name="connsiteX3" fmla="*/ 1247 w 757750"/>
              <a:gd name="connsiteY3" fmla="*/ 1050590 h 1314102"/>
              <a:gd name="connsiteX4" fmla="*/ 757750 w 757750"/>
              <a:gd name="connsiteY4" fmla="*/ 0 h 1314102"/>
              <a:gd name="connsiteX0" fmla="*/ 766491 w 766491"/>
              <a:gd name="connsiteY0" fmla="*/ 0 h 1314102"/>
              <a:gd name="connsiteX1" fmla="*/ 758301 w 766491"/>
              <a:gd name="connsiteY1" fmla="*/ 147165 h 1314102"/>
              <a:gd name="connsiteX2" fmla="*/ 8741 w 766491"/>
              <a:gd name="connsiteY2" fmla="*/ 1314102 h 1314102"/>
              <a:gd name="connsiteX3" fmla="*/ 13 w 766491"/>
              <a:gd name="connsiteY3" fmla="*/ 1063891 h 1314102"/>
              <a:gd name="connsiteX4" fmla="*/ 766491 w 766491"/>
              <a:gd name="connsiteY4" fmla="*/ 0 h 1314102"/>
              <a:gd name="connsiteX0" fmla="*/ 766491 w 766491"/>
              <a:gd name="connsiteY0" fmla="*/ 0 h 1304127"/>
              <a:gd name="connsiteX1" fmla="*/ 758301 w 766491"/>
              <a:gd name="connsiteY1" fmla="*/ 147165 h 1304127"/>
              <a:gd name="connsiteX2" fmla="*/ 8741 w 766491"/>
              <a:gd name="connsiteY2" fmla="*/ 1304127 h 1304127"/>
              <a:gd name="connsiteX3" fmla="*/ 13 w 766491"/>
              <a:gd name="connsiteY3" fmla="*/ 1063891 h 1304127"/>
              <a:gd name="connsiteX4" fmla="*/ 766491 w 766491"/>
              <a:gd name="connsiteY4" fmla="*/ 0 h 1304127"/>
              <a:gd name="connsiteX0" fmla="*/ 763173 w 763173"/>
              <a:gd name="connsiteY0" fmla="*/ 0 h 1304127"/>
              <a:gd name="connsiteX1" fmla="*/ 754983 w 763173"/>
              <a:gd name="connsiteY1" fmla="*/ 147165 h 1304127"/>
              <a:gd name="connsiteX2" fmla="*/ 5423 w 763173"/>
              <a:gd name="connsiteY2" fmla="*/ 1304127 h 1304127"/>
              <a:gd name="connsiteX3" fmla="*/ 20 w 763173"/>
              <a:gd name="connsiteY3" fmla="*/ 1053915 h 1304127"/>
              <a:gd name="connsiteX4" fmla="*/ 763173 w 763173"/>
              <a:gd name="connsiteY4" fmla="*/ 0 h 1304127"/>
              <a:gd name="connsiteX0" fmla="*/ 763173 w 763173"/>
              <a:gd name="connsiteY0" fmla="*/ 0 h 1304127"/>
              <a:gd name="connsiteX1" fmla="*/ 758308 w 763173"/>
              <a:gd name="connsiteY1" fmla="*/ 157140 h 1304127"/>
              <a:gd name="connsiteX2" fmla="*/ 5423 w 763173"/>
              <a:gd name="connsiteY2" fmla="*/ 1304127 h 1304127"/>
              <a:gd name="connsiteX3" fmla="*/ 20 w 763173"/>
              <a:gd name="connsiteY3" fmla="*/ 1053915 h 1304127"/>
              <a:gd name="connsiteX4" fmla="*/ 763173 w 763173"/>
              <a:gd name="connsiteY4" fmla="*/ 0 h 13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73" h="1304127">
                <a:moveTo>
                  <a:pt x="763173" y="0"/>
                </a:moveTo>
                <a:cubicBezTo>
                  <a:pt x="761551" y="214787"/>
                  <a:pt x="756605" y="95307"/>
                  <a:pt x="758308" y="157140"/>
                </a:cubicBezTo>
                <a:lnTo>
                  <a:pt x="5423" y="1304127"/>
                </a:lnTo>
                <a:cubicBezTo>
                  <a:pt x="5839" y="1216290"/>
                  <a:pt x="-396" y="1141752"/>
                  <a:pt x="20" y="1053915"/>
                </a:cubicBezTo>
                <a:lnTo>
                  <a:pt x="763173" y="0"/>
                </a:lnTo>
                <a:close/>
              </a:path>
            </a:pathLst>
          </a:custGeom>
          <a:gradFill>
            <a:gsLst>
              <a:gs pos="0">
                <a:srgbClr val="0070C0">
                  <a:alpha val="30000"/>
                </a:srgbClr>
              </a:gs>
              <a:gs pos="100000">
                <a:schemeClr val="bg2">
                  <a:alpha val="30000"/>
                </a:schemeClr>
              </a:gs>
            </a:gsLst>
            <a:lin ang="108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165574" y="2010471"/>
            <a:ext cx="441689" cy="764436"/>
          </a:xfrm>
          <a:custGeom>
            <a:avLst/>
            <a:gdLst>
              <a:gd name="connsiteX0" fmla="*/ 1037844 w 1037844"/>
              <a:gd name="connsiteY0" fmla="*/ 0 h 1915668"/>
              <a:gd name="connsiteX1" fmla="*/ 1037844 w 1037844"/>
              <a:gd name="connsiteY1" fmla="*/ 649224 h 1915668"/>
              <a:gd name="connsiteX2" fmla="*/ 68580 w 1037844"/>
              <a:gd name="connsiteY2" fmla="*/ 1915668 h 1915668"/>
              <a:gd name="connsiteX3" fmla="*/ 0 w 1037844"/>
              <a:gd name="connsiteY3" fmla="*/ 1156716 h 1915668"/>
              <a:gd name="connsiteX4" fmla="*/ 1037844 w 1037844"/>
              <a:gd name="connsiteY4" fmla="*/ 0 h 1915668"/>
              <a:gd name="connsiteX0" fmla="*/ 1037844 w 1047571"/>
              <a:gd name="connsiteY0" fmla="*/ 0 h 1915668"/>
              <a:gd name="connsiteX1" fmla="*/ 1047571 w 1047571"/>
              <a:gd name="connsiteY1" fmla="*/ 658952 h 1915668"/>
              <a:gd name="connsiteX2" fmla="*/ 68580 w 1047571"/>
              <a:gd name="connsiteY2" fmla="*/ 1915668 h 1915668"/>
              <a:gd name="connsiteX3" fmla="*/ 0 w 1047571"/>
              <a:gd name="connsiteY3" fmla="*/ 1156716 h 1915668"/>
              <a:gd name="connsiteX4" fmla="*/ 1037844 w 1047571"/>
              <a:gd name="connsiteY4" fmla="*/ 0 h 1915668"/>
              <a:gd name="connsiteX0" fmla="*/ 1052436 w 1052436"/>
              <a:gd name="connsiteY0" fmla="*/ 0 h 1901077"/>
              <a:gd name="connsiteX1" fmla="*/ 1047571 w 1052436"/>
              <a:gd name="connsiteY1" fmla="*/ 644361 h 1901077"/>
              <a:gd name="connsiteX2" fmla="*/ 68580 w 1052436"/>
              <a:gd name="connsiteY2" fmla="*/ 1901077 h 1901077"/>
              <a:gd name="connsiteX3" fmla="*/ 0 w 1052436"/>
              <a:gd name="connsiteY3" fmla="*/ 1142125 h 1901077"/>
              <a:gd name="connsiteX4" fmla="*/ 1052436 w 1052436"/>
              <a:gd name="connsiteY4" fmla="*/ 0 h 1901077"/>
              <a:gd name="connsiteX0" fmla="*/ 1052436 w 1052436"/>
              <a:gd name="connsiteY0" fmla="*/ 0 h 1915945"/>
              <a:gd name="connsiteX1" fmla="*/ 1047571 w 1052436"/>
              <a:gd name="connsiteY1" fmla="*/ 659229 h 1915945"/>
              <a:gd name="connsiteX2" fmla="*/ 68580 w 1052436"/>
              <a:gd name="connsiteY2" fmla="*/ 1915945 h 1915945"/>
              <a:gd name="connsiteX3" fmla="*/ 0 w 1052436"/>
              <a:gd name="connsiteY3" fmla="*/ 1156993 h 1915945"/>
              <a:gd name="connsiteX4" fmla="*/ 1052436 w 1052436"/>
              <a:gd name="connsiteY4" fmla="*/ 0 h 1915945"/>
              <a:gd name="connsiteX0" fmla="*/ 1052436 w 1057756"/>
              <a:gd name="connsiteY0" fmla="*/ 0 h 1915945"/>
              <a:gd name="connsiteX1" fmla="*/ 1057546 w 1057756"/>
              <a:gd name="connsiteY1" fmla="*/ 230293 h 1915945"/>
              <a:gd name="connsiteX2" fmla="*/ 68580 w 1057756"/>
              <a:gd name="connsiteY2" fmla="*/ 1915945 h 1915945"/>
              <a:gd name="connsiteX3" fmla="*/ 0 w 1057756"/>
              <a:gd name="connsiteY3" fmla="*/ 1156993 h 1915945"/>
              <a:gd name="connsiteX4" fmla="*/ 1052436 w 1057756"/>
              <a:gd name="connsiteY4" fmla="*/ 0 h 1915945"/>
              <a:gd name="connsiteX0" fmla="*/ 983856 w 989176"/>
              <a:gd name="connsiteY0" fmla="*/ 0 h 1915945"/>
              <a:gd name="connsiteX1" fmla="*/ 988966 w 989176"/>
              <a:gd name="connsiteY1" fmla="*/ 230293 h 1915945"/>
              <a:gd name="connsiteX2" fmla="*/ 0 w 989176"/>
              <a:gd name="connsiteY2" fmla="*/ 1915945 h 1915945"/>
              <a:gd name="connsiteX3" fmla="*/ 227353 w 989176"/>
              <a:gd name="connsiteY3" fmla="*/ 837784 h 1915945"/>
              <a:gd name="connsiteX4" fmla="*/ 983856 w 989176"/>
              <a:gd name="connsiteY4" fmla="*/ 0 h 1915945"/>
              <a:gd name="connsiteX0" fmla="*/ 810951 w 816271"/>
              <a:gd name="connsiteY0" fmla="*/ 0 h 1373955"/>
              <a:gd name="connsiteX1" fmla="*/ 816061 w 816271"/>
              <a:gd name="connsiteY1" fmla="*/ 230293 h 1373955"/>
              <a:gd name="connsiteX2" fmla="*/ 0 w 816271"/>
              <a:gd name="connsiteY2" fmla="*/ 1373955 h 1373955"/>
              <a:gd name="connsiteX3" fmla="*/ 54448 w 816271"/>
              <a:gd name="connsiteY3" fmla="*/ 837784 h 1373955"/>
              <a:gd name="connsiteX4" fmla="*/ 810951 w 816271"/>
              <a:gd name="connsiteY4" fmla="*/ 0 h 1373955"/>
              <a:gd name="connsiteX0" fmla="*/ 810951 w 816271"/>
              <a:gd name="connsiteY0" fmla="*/ 0 h 1373955"/>
              <a:gd name="connsiteX1" fmla="*/ 816061 w 816271"/>
              <a:gd name="connsiteY1" fmla="*/ 230293 h 1373955"/>
              <a:gd name="connsiteX2" fmla="*/ 0 w 816271"/>
              <a:gd name="connsiteY2" fmla="*/ 1373955 h 1373955"/>
              <a:gd name="connsiteX3" fmla="*/ 37823 w 816271"/>
              <a:gd name="connsiteY3" fmla="*/ 904286 h 1373955"/>
              <a:gd name="connsiteX4" fmla="*/ 810951 w 816271"/>
              <a:gd name="connsiteY4" fmla="*/ 0 h 1373955"/>
              <a:gd name="connsiteX0" fmla="*/ 820926 w 820926"/>
              <a:gd name="connsiteY0" fmla="*/ 0 h 1467057"/>
              <a:gd name="connsiteX1" fmla="*/ 816061 w 820926"/>
              <a:gd name="connsiteY1" fmla="*/ 323395 h 1467057"/>
              <a:gd name="connsiteX2" fmla="*/ 0 w 820926"/>
              <a:gd name="connsiteY2" fmla="*/ 1467057 h 1467057"/>
              <a:gd name="connsiteX3" fmla="*/ 37823 w 820926"/>
              <a:gd name="connsiteY3" fmla="*/ 997388 h 1467057"/>
              <a:gd name="connsiteX4" fmla="*/ 820926 w 820926"/>
              <a:gd name="connsiteY4" fmla="*/ 0 h 1467057"/>
              <a:gd name="connsiteX0" fmla="*/ 854177 w 854177"/>
              <a:gd name="connsiteY0" fmla="*/ 0 h 1516933"/>
              <a:gd name="connsiteX1" fmla="*/ 849312 w 854177"/>
              <a:gd name="connsiteY1" fmla="*/ 323395 h 1516933"/>
              <a:gd name="connsiteX2" fmla="*/ 0 w 854177"/>
              <a:gd name="connsiteY2" fmla="*/ 1516933 h 1516933"/>
              <a:gd name="connsiteX3" fmla="*/ 71074 w 854177"/>
              <a:gd name="connsiteY3" fmla="*/ 997388 h 1516933"/>
              <a:gd name="connsiteX4" fmla="*/ 854177 w 854177"/>
              <a:gd name="connsiteY4" fmla="*/ 0 h 1516933"/>
              <a:gd name="connsiteX0" fmla="*/ 886181 w 886181"/>
              <a:gd name="connsiteY0" fmla="*/ 0 h 1516933"/>
              <a:gd name="connsiteX1" fmla="*/ 881316 w 886181"/>
              <a:gd name="connsiteY1" fmla="*/ 323395 h 1516933"/>
              <a:gd name="connsiteX2" fmla="*/ 32004 w 886181"/>
              <a:gd name="connsiteY2" fmla="*/ 1516933 h 1516933"/>
              <a:gd name="connsiteX3" fmla="*/ 0 w 886181"/>
              <a:gd name="connsiteY3" fmla="*/ 1120416 h 1516933"/>
              <a:gd name="connsiteX4" fmla="*/ 886181 w 886181"/>
              <a:gd name="connsiteY4" fmla="*/ 0 h 1516933"/>
              <a:gd name="connsiteX0" fmla="*/ 876206 w 876206"/>
              <a:gd name="connsiteY0" fmla="*/ 0 h 1516933"/>
              <a:gd name="connsiteX1" fmla="*/ 871341 w 876206"/>
              <a:gd name="connsiteY1" fmla="*/ 323395 h 1516933"/>
              <a:gd name="connsiteX2" fmla="*/ 22029 w 876206"/>
              <a:gd name="connsiteY2" fmla="*/ 1516933 h 1516933"/>
              <a:gd name="connsiteX3" fmla="*/ 0 w 876206"/>
              <a:gd name="connsiteY3" fmla="*/ 1117091 h 1516933"/>
              <a:gd name="connsiteX4" fmla="*/ 876206 w 876206"/>
              <a:gd name="connsiteY4" fmla="*/ 0 h 1516933"/>
              <a:gd name="connsiteX0" fmla="*/ 876206 w 876206"/>
              <a:gd name="connsiteY0" fmla="*/ 0 h 1347353"/>
              <a:gd name="connsiteX1" fmla="*/ 871341 w 876206"/>
              <a:gd name="connsiteY1" fmla="*/ 323395 h 1347353"/>
              <a:gd name="connsiteX2" fmla="*/ 151707 w 876206"/>
              <a:gd name="connsiteY2" fmla="*/ 1347353 h 1347353"/>
              <a:gd name="connsiteX3" fmla="*/ 0 w 876206"/>
              <a:gd name="connsiteY3" fmla="*/ 1117091 h 1347353"/>
              <a:gd name="connsiteX4" fmla="*/ 876206 w 876206"/>
              <a:gd name="connsiteY4" fmla="*/ 0 h 1347353"/>
              <a:gd name="connsiteX0" fmla="*/ 729902 w 729902"/>
              <a:gd name="connsiteY0" fmla="*/ 0 h 1347353"/>
              <a:gd name="connsiteX1" fmla="*/ 725037 w 729902"/>
              <a:gd name="connsiteY1" fmla="*/ 323395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29902 w 729902"/>
              <a:gd name="connsiteY0" fmla="*/ 0 h 1347353"/>
              <a:gd name="connsiteX1" fmla="*/ 721712 w 729902"/>
              <a:gd name="connsiteY1" fmla="*/ 143840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29902 w 729902"/>
              <a:gd name="connsiteY0" fmla="*/ 0 h 1347353"/>
              <a:gd name="connsiteX1" fmla="*/ 721712 w 729902"/>
              <a:gd name="connsiteY1" fmla="*/ 143840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29902 w 729902"/>
              <a:gd name="connsiteY0" fmla="*/ 0 h 1347353"/>
              <a:gd name="connsiteX1" fmla="*/ 721712 w 729902"/>
              <a:gd name="connsiteY1" fmla="*/ 147165 h 1347353"/>
              <a:gd name="connsiteX2" fmla="*/ 5403 w 729902"/>
              <a:gd name="connsiteY2" fmla="*/ 1347353 h 1347353"/>
              <a:gd name="connsiteX3" fmla="*/ 0 w 729902"/>
              <a:gd name="connsiteY3" fmla="*/ 1014014 h 1347353"/>
              <a:gd name="connsiteX4" fmla="*/ 729902 w 729902"/>
              <a:gd name="connsiteY4" fmla="*/ 0 h 1347353"/>
              <a:gd name="connsiteX0" fmla="*/ 757750 w 757750"/>
              <a:gd name="connsiteY0" fmla="*/ 0 h 1314102"/>
              <a:gd name="connsiteX1" fmla="*/ 749560 w 757750"/>
              <a:gd name="connsiteY1" fmla="*/ 147165 h 1314102"/>
              <a:gd name="connsiteX2" fmla="*/ 0 w 757750"/>
              <a:gd name="connsiteY2" fmla="*/ 1314102 h 1314102"/>
              <a:gd name="connsiteX3" fmla="*/ 27848 w 757750"/>
              <a:gd name="connsiteY3" fmla="*/ 1014014 h 1314102"/>
              <a:gd name="connsiteX4" fmla="*/ 757750 w 757750"/>
              <a:gd name="connsiteY4" fmla="*/ 0 h 1314102"/>
              <a:gd name="connsiteX0" fmla="*/ 757750 w 757750"/>
              <a:gd name="connsiteY0" fmla="*/ 0 h 1314102"/>
              <a:gd name="connsiteX1" fmla="*/ 749560 w 757750"/>
              <a:gd name="connsiteY1" fmla="*/ 147165 h 1314102"/>
              <a:gd name="connsiteX2" fmla="*/ 0 w 757750"/>
              <a:gd name="connsiteY2" fmla="*/ 1314102 h 1314102"/>
              <a:gd name="connsiteX3" fmla="*/ 1247 w 757750"/>
              <a:gd name="connsiteY3" fmla="*/ 1050590 h 1314102"/>
              <a:gd name="connsiteX4" fmla="*/ 757750 w 757750"/>
              <a:gd name="connsiteY4" fmla="*/ 0 h 1314102"/>
              <a:gd name="connsiteX0" fmla="*/ 766491 w 766491"/>
              <a:gd name="connsiteY0" fmla="*/ 0 h 1314102"/>
              <a:gd name="connsiteX1" fmla="*/ 758301 w 766491"/>
              <a:gd name="connsiteY1" fmla="*/ 147165 h 1314102"/>
              <a:gd name="connsiteX2" fmla="*/ 8741 w 766491"/>
              <a:gd name="connsiteY2" fmla="*/ 1314102 h 1314102"/>
              <a:gd name="connsiteX3" fmla="*/ 13 w 766491"/>
              <a:gd name="connsiteY3" fmla="*/ 1063891 h 1314102"/>
              <a:gd name="connsiteX4" fmla="*/ 766491 w 766491"/>
              <a:gd name="connsiteY4" fmla="*/ 0 h 1314102"/>
              <a:gd name="connsiteX0" fmla="*/ 766491 w 766491"/>
              <a:gd name="connsiteY0" fmla="*/ 0 h 1304127"/>
              <a:gd name="connsiteX1" fmla="*/ 758301 w 766491"/>
              <a:gd name="connsiteY1" fmla="*/ 147165 h 1304127"/>
              <a:gd name="connsiteX2" fmla="*/ 8741 w 766491"/>
              <a:gd name="connsiteY2" fmla="*/ 1304127 h 1304127"/>
              <a:gd name="connsiteX3" fmla="*/ 13 w 766491"/>
              <a:gd name="connsiteY3" fmla="*/ 1063891 h 1304127"/>
              <a:gd name="connsiteX4" fmla="*/ 766491 w 766491"/>
              <a:gd name="connsiteY4" fmla="*/ 0 h 1304127"/>
              <a:gd name="connsiteX0" fmla="*/ 763173 w 763173"/>
              <a:gd name="connsiteY0" fmla="*/ 0 h 1304127"/>
              <a:gd name="connsiteX1" fmla="*/ 754983 w 763173"/>
              <a:gd name="connsiteY1" fmla="*/ 147165 h 1304127"/>
              <a:gd name="connsiteX2" fmla="*/ 5423 w 763173"/>
              <a:gd name="connsiteY2" fmla="*/ 1304127 h 1304127"/>
              <a:gd name="connsiteX3" fmla="*/ 20 w 763173"/>
              <a:gd name="connsiteY3" fmla="*/ 1053915 h 1304127"/>
              <a:gd name="connsiteX4" fmla="*/ 763173 w 763173"/>
              <a:gd name="connsiteY4" fmla="*/ 0 h 1304127"/>
              <a:gd name="connsiteX0" fmla="*/ 763155 w 763155"/>
              <a:gd name="connsiteY0" fmla="*/ 0 h 1221000"/>
              <a:gd name="connsiteX1" fmla="*/ 754965 w 763155"/>
              <a:gd name="connsiteY1" fmla="*/ 147165 h 1221000"/>
              <a:gd name="connsiteX2" fmla="*/ 65256 w 763155"/>
              <a:gd name="connsiteY2" fmla="*/ 1221000 h 1221000"/>
              <a:gd name="connsiteX3" fmla="*/ 2 w 763155"/>
              <a:gd name="connsiteY3" fmla="*/ 1053915 h 1221000"/>
              <a:gd name="connsiteX4" fmla="*/ 763155 w 763155"/>
              <a:gd name="connsiteY4" fmla="*/ 0 h 1221000"/>
              <a:gd name="connsiteX0" fmla="*/ 706640 w 706640"/>
              <a:gd name="connsiteY0" fmla="*/ 0 h 1221000"/>
              <a:gd name="connsiteX1" fmla="*/ 698450 w 706640"/>
              <a:gd name="connsiteY1" fmla="*/ 147165 h 1221000"/>
              <a:gd name="connsiteX2" fmla="*/ 8741 w 706640"/>
              <a:gd name="connsiteY2" fmla="*/ 1221000 h 1221000"/>
              <a:gd name="connsiteX3" fmla="*/ 14 w 706640"/>
              <a:gd name="connsiteY3" fmla="*/ 1090491 h 1221000"/>
              <a:gd name="connsiteX4" fmla="*/ 706640 w 706640"/>
              <a:gd name="connsiteY4" fmla="*/ 0 h 1221000"/>
              <a:gd name="connsiteX0" fmla="*/ 697899 w 697899"/>
              <a:gd name="connsiteY0" fmla="*/ 0 h 1221000"/>
              <a:gd name="connsiteX1" fmla="*/ 689709 w 697899"/>
              <a:gd name="connsiteY1" fmla="*/ 147165 h 1221000"/>
              <a:gd name="connsiteX2" fmla="*/ 0 w 697899"/>
              <a:gd name="connsiteY2" fmla="*/ 1221000 h 1221000"/>
              <a:gd name="connsiteX3" fmla="*/ 7898 w 697899"/>
              <a:gd name="connsiteY3" fmla="*/ 1077190 h 1221000"/>
              <a:gd name="connsiteX4" fmla="*/ 697899 w 697899"/>
              <a:gd name="connsiteY4" fmla="*/ 0 h 1221000"/>
              <a:gd name="connsiteX0" fmla="*/ 700016 w 700016"/>
              <a:gd name="connsiteY0" fmla="*/ 0 h 1221000"/>
              <a:gd name="connsiteX1" fmla="*/ 691826 w 700016"/>
              <a:gd name="connsiteY1" fmla="*/ 147165 h 1221000"/>
              <a:gd name="connsiteX2" fmla="*/ 2117 w 700016"/>
              <a:gd name="connsiteY2" fmla="*/ 1221000 h 1221000"/>
              <a:gd name="connsiteX3" fmla="*/ 40 w 700016"/>
              <a:gd name="connsiteY3" fmla="*/ 1083840 h 1221000"/>
              <a:gd name="connsiteX4" fmla="*/ 700016 w 700016"/>
              <a:gd name="connsiteY4" fmla="*/ 0 h 1221000"/>
              <a:gd name="connsiteX0" fmla="*/ 703341 w 703341"/>
              <a:gd name="connsiteY0" fmla="*/ 0 h 1217675"/>
              <a:gd name="connsiteX1" fmla="*/ 691826 w 703341"/>
              <a:gd name="connsiteY1" fmla="*/ 143840 h 1217675"/>
              <a:gd name="connsiteX2" fmla="*/ 2117 w 703341"/>
              <a:gd name="connsiteY2" fmla="*/ 1217675 h 1217675"/>
              <a:gd name="connsiteX3" fmla="*/ 40 w 703341"/>
              <a:gd name="connsiteY3" fmla="*/ 1080515 h 1217675"/>
              <a:gd name="connsiteX4" fmla="*/ 703341 w 703341"/>
              <a:gd name="connsiteY4" fmla="*/ 0 h 1217675"/>
              <a:gd name="connsiteX0" fmla="*/ 703341 w 703341"/>
              <a:gd name="connsiteY0" fmla="*/ 0 h 1217675"/>
              <a:gd name="connsiteX1" fmla="*/ 691826 w 703341"/>
              <a:gd name="connsiteY1" fmla="*/ 143840 h 1217675"/>
              <a:gd name="connsiteX2" fmla="*/ 2117 w 703341"/>
              <a:gd name="connsiteY2" fmla="*/ 1217675 h 1217675"/>
              <a:gd name="connsiteX3" fmla="*/ 40 w 703341"/>
              <a:gd name="connsiteY3" fmla="*/ 1080515 h 1217675"/>
              <a:gd name="connsiteX4" fmla="*/ 703341 w 703341"/>
              <a:gd name="connsiteY4" fmla="*/ 0 h 1217675"/>
              <a:gd name="connsiteX0" fmla="*/ 703322 w 703322"/>
              <a:gd name="connsiteY0" fmla="*/ 0 h 1208083"/>
              <a:gd name="connsiteX1" fmla="*/ 691807 w 703322"/>
              <a:gd name="connsiteY1" fmla="*/ 143840 h 1208083"/>
              <a:gd name="connsiteX2" fmla="*/ 5295 w 703322"/>
              <a:gd name="connsiteY2" fmla="*/ 1208083 h 1208083"/>
              <a:gd name="connsiteX3" fmla="*/ 21 w 703322"/>
              <a:gd name="connsiteY3" fmla="*/ 1080515 h 1208083"/>
              <a:gd name="connsiteX4" fmla="*/ 703322 w 703322"/>
              <a:gd name="connsiteY4" fmla="*/ 0 h 1208083"/>
              <a:gd name="connsiteX0" fmla="*/ 698027 w 698027"/>
              <a:gd name="connsiteY0" fmla="*/ 0 h 1208083"/>
              <a:gd name="connsiteX1" fmla="*/ 686512 w 698027"/>
              <a:gd name="connsiteY1" fmla="*/ 143840 h 1208083"/>
              <a:gd name="connsiteX2" fmla="*/ 0 w 698027"/>
              <a:gd name="connsiteY2" fmla="*/ 1208083 h 1208083"/>
              <a:gd name="connsiteX3" fmla="*/ 1120 w 698027"/>
              <a:gd name="connsiteY3" fmla="*/ 1067727 h 1208083"/>
              <a:gd name="connsiteX4" fmla="*/ 698027 w 698027"/>
              <a:gd name="connsiteY4" fmla="*/ 0 h 120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27" h="1208083">
                <a:moveTo>
                  <a:pt x="698027" y="0"/>
                </a:moveTo>
                <a:cubicBezTo>
                  <a:pt x="696405" y="95083"/>
                  <a:pt x="684809" y="82007"/>
                  <a:pt x="686512" y="143840"/>
                </a:cubicBezTo>
                <a:lnTo>
                  <a:pt x="0" y="1208083"/>
                </a:lnTo>
                <a:cubicBezTo>
                  <a:pt x="416" y="1120246"/>
                  <a:pt x="704" y="1155564"/>
                  <a:pt x="1120" y="1067727"/>
                </a:cubicBezTo>
                <a:lnTo>
                  <a:pt x="698027" y="0"/>
                </a:lnTo>
                <a:close/>
              </a:path>
            </a:pathLst>
          </a:custGeom>
          <a:gradFill>
            <a:gsLst>
              <a:gs pos="0">
                <a:srgbClr val="0070C0">
                  <a:alpha val="30000"/>
                </a:srgbClr>
              </a:gs>
              <a:gs pos="100000">
                <a:schemeClr val="bg2">
                  <a:alpha val="30000"/>
                </a:schemeClr>
              </a:gs>
            </a:gsLst>
            <a:lin ang="108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60356" y="1207771"/>
            <a:ext cx="1142617" cy="1655760"/>
            <a:chOff x="-53354" y="1688727"/>
            <a:chExt cx="1805745" cy="2616694"/>
          </a:xfrm>
        </p:grpSpPr>
        <p:sp>
          <p:nvSpPr>
            <p:cNvPr id="24" name="Freeform 23"/>
            <p:cNvSpPr/>
            <p:nvPr/>
          </p:nvSpPr>
          <p:spPr>
            <a:xfrm>
              <a:off x="361732" y="2304213"/>
              <a:ext cx="1390659" cy="2001208"/>
            </a:xfrm>
            <a:custGeom>
              <a:avLst/>
              <a:gdLst>
                <a:gd name="connsiteX0" fmla="*/ 1417982 w 1417982"/>
                <a:gd name="connsiteY0" fmla="*/ 1285460 h 1418122"/>
                <a:gd name="connsiteX1" fmla="*/ 1205948 w 1417982"/>
                <a:gd name="connsiteY1" fmla="*/ 1404730 h 1418122"/>
                <a:gd name="connsiteX2" fmla="*/ 755374 w 1417982"/>
                <a:gd name="connsiteY2" fmla="*/ 1391478 h 1418122"/>
                <a:gd name="connsiteX3" fmla="*/ 357809 w 1417982"/>
                <a:gd name="connsiteY3" fmla="*/ 1192695 h 1418122"/>
                <a:gd name="connsiteX4" fmla="*/ 106017 w 1417982"/>
                <a:gd name="connsiteY4" fmla="*/ 715617 h 1418122"/>
                <a:gd name="connsiteX5" fmla="*/ 0 w 1417982"/>
                <a:gd name="connsiteY5" fmla="*/ 0 h 1418122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76159"/>
                <a:gd name="connsiteX1" fmla="*/ 1232453 w 1444487"/>
                <a:gd name="connsiteY1" fmla="*/ 1630017 h 1676159"/>
                <a:gd name="connsiteX2" fmla="*/ 781879 w 1444487"/>
                <a:gd name="connsiteY2" fmla="*/ 1616765 h 1676159"/>
                <a:gd name="connsiteX3" fmla="*/ 132522 w 1444487"/>
                <a:gd name="connsiteY3" fmla="*/ 940904 h 1676159"/>
                <a:gd name="connsiteX4" fmla="*/ 0 w 1444487"/>
                <a:gd name="connsiteY4" fmla="*/ 0 h 1676159"/>
                <a:gd name="connsiteX0" fmla="*/ 1444498 w 1444498"/>
                <a:gd name="connsiteY0" fmla="*/ 1510747 h 1676159"/>
                <a:gd name="connsiteX1" fmla="*/ 1232464 w 1444498"/>
                <a:gd name="connsiteY1" fmla="*/ 1630017 h 1676159"/>
                <a:gd name="connsiteX2" fmla="*/ 781890 w 1444498"/>
                <a:gd name="connsiteY2" fmla="*/ 1616765 h 1676159"/>
                <a:gd name="connsiteX3" fmla="*/ 132533 w 1444498"/>
                <a:gd name="connsiteY3" fmla="*/ 940904 h 1676159"/>
                <a:gd name="connsiteX4" fmla="*/ 11 w 1444498"/>
                <a:gd name="connsiteY4" fmla="*/ 0 h 1676159"/>
                <a:gd name="connsiteX0" fmla="*/ 1444487 w 1444487"/>
                <a:gd name="connsiteY0" fmla="*/ 1510747 h 1675199"/>
                <a:gd name="connsiteX1" fmla="*/ 1232453 w 1444487"/>
                <a:gd name="connsiteY1" fmla="*/ 1630017 h 1675199"/>
                <a:gd name="connsiteX2" fmla="*/ 781879 w 1444487"/>
                <a:gd name="connsiteY2" fmla="*/ 1616765 h 1675199"/>
                <a:gd name="connsiteX3" fmla="*/ 212035 w 1444487"/>
                <a:gd name="connsiteY3" fmla="*/ 954156 h 1675199"/>
                <a:gd name="connsiteX4" fmla="*/ 0 w 1444487"/>
                <a:gd name="connsiteY4" fmla="*/ 0 h 1675199"/>
                <a:gd name="connsiteX0" fmla="*/ 1444487 w 1444487"/>
                <a:gd name="connsiteY0" fmla="*/ 1510747 h 1643496"/>
                <a:gd name="connsiteX1" fmla="*/ 781879 w 1444487"/>
                <a:gd name="connsiteY1" fmla="*/ 1616765 h 1643496"/>
                <a:gd name="connsiteX2" fmla="*/ 212035 w 1444487"/>
                <a:gd name="connsiteY2" fmla="*/ 954156 h 1643496"/>
                <a:gd name="connsiteX3" fmla="*/ 0 w 1444487"/>
                <a:gd name="connsiteY3" fmla="*/ 0 h 1643496"/>
                <a:gd name="connsiteX0" fmla="*/ 1444487 w 1444487"/>
                <a:gd name="connsiteY0" fmla="*/ 1510747 h 1687806"/>
                <a:gd name="connsiteX1" fmla="*/ 781879 w 1444487"/>
                <a:gd name="connsiteY1" fmla="*/ 1616765 h 1687806"/>
                <a:gd name="connsiteX2" fmla="*/ 212035 w 1444487"/>
                <a:gd name="connsiteY2" fmla="*/ 954156 h 1687806"/>
                <a:gd name="connsiteX3" fmla="*/ 0 w 1444487"/>
                <a:gd name="connsiteY3" fmla="*/ 0 h 1687806"/>
                <a:gd name="connsiteX0" fmla="*/ 1444487 w 1444487"/>
                <a:gd name="connsiteY0" fmla="*/ 1510747 h 1688717"/>
                <a:gd name="connsiteX1" fmla="*/ 781879 w 1444487"/>
                <a:gd name="connsiteY1" fmla="*/ 1616765 h 1688717"/>
                <a:gd name="connsiteX2" fmla="*/ 185531 w 1444487"/>
                <a:gd name="connsiteY2" fmla="*/ 940904 h 1688717"/>
                <a:gd name="connsiteX3" fmla="*/ 0 w 1444487"/>
                <a:gd name="connsiteY3" fmla="*/ 0 h 1688717"/>
                <a:gd name="connsiteX0" fmla="*/ 1497496 w 1497496"/>
                <a:gd name="connsiteY0" fmla="*/ 1523999 h 1701969"/>
                <a:gd name="connsiteX1" fmla="*/ 834888 w 1497496"/>
                <a:gd name="connsiteY1" fmla="*/ 1630017 h 1701969"/>
                <a:gd name="connsiteX2" fmla="*/ 238540 w 1497496"/>
                <a:gd name="connsiteY2" fmla="*/ 954156 h 1701969"/>
                <a:gd name="connsiteX3" fmla="*/ 0 w 1497496"/>
                <a:gd name="connsiteY3" fmla="*/ 0 h 1701969"/>
                <a:gd name="connsiteX0" fmla="*/ 1497496 w 1497496"/>
                <a:gd name="connsiteY0" fmla="*/ 1523999 h 1713753"/>
                <a:gd name="connsiteX1" fmla="*/ 834888 w 1497496"/>
                <a:gd name="connsiteY1" fmla="*/ 1630017 h 1713753"/>
                <a:gd name="connsiteX2" fmla="*/ 238540 w 1497496"/>
                <a:gd name="connsiteY2" fmla="*/ 954156 h 1713753"/>
                <a:gd name="connsiteX3" fmla="*/ 0 w 1497496"/>
                <a:gd name="connsiteY3" fmla="*/ 0 h 1713753"/>
                <a:gd name="connsiteX0" fmla="*/ 1497496 w 1497496"/>
                <a:gd name="connsiteY0" fmla="*/ 1523999 h 1702293"/>
                <a:gd name="connsiteX1" fmla="*/ 834888 w 1497496"/>
                <a:gd name="connsiteY1" fmla="*/ 1630017 h 1702293"/>
                <a:gd name="connsiteX2" fmla="*/ 250473 w 1497496"/>
                <a:gd name="connsiteY2" fmla="*/ 949442 h 1702293"/>
                <a:gd name="connsiteX3" fmla="*/ 0 w 1497496"/>
                <a:gd name="connsiteY3" fmla="*/ 0 h 170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496" h="1702293">
                  <a:moveTo>
                    <a:pt x="1497496" y="1523999"/>
                  </a:moveTo>
                  <a:cubicBezTo>
                    <a:pt x="1306445" y="1758121"/>
                    <a:pt x="1042725" y="1725776"/>
                    <a:pt x="834888" y="1630017"/>
                  </a:cubicBezTo>
                  <a:cubicBezTo>
                    <a:pt x="627051" y="1534258"/>
                    <a:pt x="389621" y="1221111"/>
                    <a:pt x="250473" y="949442"/>
                  </a:cubicBezTo>
                  <a:cubicBezTo>
                    <a:pt x="111325" y="677773"/>
                    <a:pt x="23191" y="258417"/>
                    <a:pt x="0" y="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-53354" y="1688727"/>
                  <a:ext cx="1652030" cy="640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3354" y="1688727"/>
                  <a:ext cx="1652030" cy="64001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2" name="Straight Arrow Connector 81"/>
          <p:cNvCxnSpPr/>
          <p:nvPr/>
        </p:nvCxnSpPr>
        <p:spPr>
          <a:xfrm flipH="1">
            <a:off x="969963" y="1700062"/>
            <a:ext cx="636724" cy="813295"/>
          </a:xfrm>
          <a:prstGeom prst="straightConnector1">
            <a:avLst/>
          </a:prstGeom>
          <a:ln w="381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538870" y="1905000"/>
                <a:ext cx="3052054" cy="932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870" y="1905000"/>
                <a:ext cx="3052054" cy="93269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419600" y="2971800"/>
            <a:ext cx="1896673" cy="723790"/>
            <a:chOff x="4495800" y="3745468"/>
            <a:chExt cx="1896673" cy="723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649386" y="4099926"/>
                  <a:ext cx="16203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9386" y="4099926"/>
                  <a:ext cx="162038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4495800" y="3745468"/>
              <a:ext cx="1896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 to identify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744293" y="3152849"/>
                <a:ext cx="1656800" cy="746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 dirty="0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293" y="3152849"/>
                <a:ext cx="1656800" cy="74623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570061" y="3962400"/>
                <a:ext cx="4224618" cy="978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p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061" y="3962400"/>
                <a:ext cx="4224618" cy="97879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24400" y="5788722"/>
                <a:ext cx="2610586" cy="459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 dirty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 dirty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788722"/>
                <a:ext cx="2610586" cy="45967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24400" y="4988917"/>
                <a:ext cx="2847703" cy="573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en-US" i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988917"/>
                <a:ext cx="2847703" cy="573683"/>
              </a:xfrm>
              <a:prstGeom prst="rect">
                <a:avLst/>
              </a:prstGeom>
              <a:blipFill rotWithShape="1">
                <a:blip r:embed="rId17"/>
                <a:stretch>
                  <a:fillRect l="-4925" t="-150526" b="-20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33916" y="5415213"/>
                <a:ext cx="207992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16" y="5415213"/>
                <a:ext cx="2079928" cy="81887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7716" y="5150643"/>
            <a:ext cx="2486706" cy="335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Find in integration table: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12405" y="3976632"/>
            <a:ext cx="1964627" cy="96389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859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0" grpId="0"/>
      <p:bldP spid="74" grpId="0"/>
      <p:bldP spid="13" grpId="0"/>
      <p:bldP spid="20" grpId="0"/>
      <p:bldP spid="58" grpId="0"/>
      <p:bldP spid="4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03075" y="4191000"/>
            <a:ext cx="1991879" cy="1760729"/>
            <a:chOff x="484395" y="1545467"/>
            <a:chExt cx="4468606" cy="3950041"/>
          </a:xfrm>
        </p:grpSpPr>
        <p:sp>
          <p:nvSpPr>
            <p:cNvPr id="202" name="Freeform 201"/>
            <p:cNvSpPr/>
            <p:nvPr/>
          </p:nvSpPr>
          <p:spPr>
            <a:xfrm>
              <a:off x="1635586" y="2733400"/>
              <a:ext cx="2565353" cy="2482420"/>
            </a:xfrm>
            <a:custGeom>
              <a:avLst/>
              <a:gdLst>
                <a:gd name="connsiteX0" fmla="*/ 0 w 2557669"/>
                <a:gd name="connsiteY0" fmla="*/ 2478157 h 2478157"/>
                <a:gd name="connsiteX1" fmla="*/ 26504 w 2557669"/>
                <a:gd name="connsiteY1" fmla="*/ 172278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12084 w 2557669"/>
                <a:gd name="connsiteY7" fmla="*/ 569064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45773 w 2557669"/>
                <a:gd name="connsiteY2" fmla="*/ 76061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68825 w 2557669"/>
                <a:gd name="connsiteY2" fmla="*/ 53009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86878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2221 w 2565353"/>
                <a:gd name="connsiteY13" fmla="*/ 2482420 h 2501209"/>
                <a:gd name="connsiteX14" fmla="*/ 7684 w 2565353"/>
                <a:gd name="connsiteY14" fmla="*/ 2501209 h 2501209"/>
                <a:gd name="connsiteX0" fmla="*/ 7684 w 2565353"/>
                <a:gd name="connsiteY0" fmla="*/ 2482420 h 2482420"/>
                <a:gd name="connsiteX1" fmla="*/ 0 w 2565353"/>
                <a:gd name="connsiteY1" fmla="*/ 191099 h 2482420"/>
                <a:gd name="connsiteX2" fmla="*/ 176509 w 2565353"/>
                <a:gd name="connsiteY2" fmla="*/ 53009 h 2482420"/>
                <a:gd name="connsiteX3" fmla="*/ 438101 w 2565353"/>
                <a:gd name="connsiteY3" fmla="*/ 0 h 2482420"/>
                <a:gd name="connsiteX4" fmla="*/ 577527 w 2565353"/>
                <a:gd name="connsiteY4" fmla="*/ 62809 h 2482420"/>
                <a:gd name="connsiteX5" fmla="*/ 829318 w 2565353"/>
                <a:gd name="connsiteY5" fmla="*/ 168826 h 2482420"/>
                <a:gd name="connsiteX6" fmla="*/ 1187127 w 2565353"/>
                <a:gd name="connsiteY6" fmla="*/ 380861 h 2482420"/>
                <a:gd name="connsiteX7" fmla="*/ 1519768 w 2565353"/>
                <a:gd name="connsiteY7" fmla="*/ 592116 h 2482420"/>
                <a:gd name="connsiteX8" fmla="*/ 1809979 w 2565353"/>
                <a:gd name="connsiteY8" fmla="*/ 738670 h 2482420"/>
                <a:gd name="connsiteX9" fmla="*/ 1970342 w 2565353"/>
                <a:gd name="connsiteY9" fmla="*/ 789561 h 2482420"/>
                <a:gd name="connsiteX10" fmla="*/ 2175472 w 2565353"/>
                <a:gd name="connsiteY10" fmla="*/ 768626 h 2482420"/>
                <a:gd name="connsiteX11" fmla="*/ 2432831 w 2565353"/>
                <a:gd name="connsiteY11" fmla="*/ 606148 h 2482420"/>
                <a:gd name="connsiteX12" fmla="*/ 2565353 w 2565353"/>
                <a:gd name="connsiteY12" fmla="*/ 448953 h 2482420"/>
                <a:gd name="connsiteX13" fmla="*/ 2562221 w 2565353"/>
                <a:gd name="connsiteY13" fmla="*/ 2482420 h 2482420"/>
                <a:gd name="connsiteX14" fmla="*/ 7684 w 2565353"/>
                <a:gd name="connsiteY14" fmla="*/ 2482420 h 24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5353" h="2482420">
                  <a:moveTo>
                    <a:pt x="7684" y="2482420"/>
                  </a:moveTo>
                  <a:cubicBezTo>
                    <a:pt x="5123" y="1712383"/>
                    <a:pt x="2561" y="961136"/>
                    <a:pt x="0" y="191099"/>
                  </a:cubicBezTo>
                  <a:lnTo>
                    <a:pt x="176509" y="53009"/>
                  </a:lnTo>
                  <a:lnTo>
                    <a:pt x="438101" y="0"/>
                  </a:lnTo>
                  <a:lnTo>
                    <a:pt x="577527" y="62809"/>
                  </a:lnTo>
                  <a:lnTo>
                    <a:pt x="829318" y="168826"/>
                  </a:lnTo>
                  <a:lnTo>
                    <a:pt x="1187127" y="380861"/>
                  </a:lnTo>
                  <a:lnTo>
                    <a:pt x="1519768" y="592116"/>
                  </a:lnTo>
                  <a:lnTo>
                    <a:pt x="1809979" y="738670"/>
                  </a:lnTo>
                  <a:lnTo>
                    <a:pt x="1970342" y="789561"/>
                  </a:lnTo>
                  <a:lnTo>
                    <a:pt x="2175472" y="768626"/>
                  </a:lnTo>
                  <a:lnTo>
                    <a:pt x="2432831" y="606148"/>
                  </a:lnTo>
                  <a:lnTo>
                    <a:pt x="2565353" y="448953"/>
                  </a:lnTo>
                  <a:lnTo>
                    <a:pt x="2562221" y="2482420"/>
                  </a:lnTo>
                  <a:lnTo>
                    <a:pt x="7684" y="248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>
              <a:off x="4843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H="1" flipV="1">
              <a:off x="981655" y="1921566"/>
              <a:ext cx="1023" cy="3573942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Freeform 210"/>
            <p:cNvSpPr/>
            <p:nvPr/>
          </p:nvSpPr>
          <p:spPr>
            <a:xfrm>
              <a:off x="545519" y="1545467"/>
              <a:ext cx="4407482" cy="3361946"/>
            </a:xfrm>
            <a:custGeom>
              <a:avLst/>
              <a:gdLst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85984 w 4121239"/>
                <a:gd name="connsiteY1" fmla="*/ 2863215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3935709"/>
                <a:gd name="connsiteY0" fmla="*/ 4587491 h 4587491"/>
                <a:gd name="connsiteX1" fmla="*/ 600454 w 3935709"/>
                <a:gd name="connsiteY1" fmla="*/ 2863215 h 4587491"/>
                <a:gd name="connsiteX2" fmla="*/ 1411450 w 3935709"/>
                <a:gd name="connsiteY2" fmla="*/ 3258354 h 4587491"/>
                <a:gd name="connsiteX3" fmla="*/ 3021309 w 3935709"/>
                <a:gd name="connsiteY3" fmla="*/ 1970467 h 4587491"/>
                <a:gd name="connsiteX4" fmla="*/ 3935709 w 3935709"/>
                <a:gd name="connsiteY4" fmla="*/ 0 h 458749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653463 w 4094735"/>
                <a:gd name="connsiteY1" fmla="*/ 1869302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10233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34"/>
                <a:gd name="connsiteX1" fmla="*/ 746229 w 4134492"/>
                <a:gd name="connsiteY1" fmla="*/ 2319876 h 3260834"/>
                <a:gd name="connsiteX2" fmla="*/ 1610233 w 4134492"/>
                <a:gd name="connsiteY2" fmla="*/ 3258354 h 3260834"/>
                <a:gd name="connsiteX3" fmla="*/ 3220092 w 4134492"/>
                <a:gd name="connsiteY3" fmla="*/ 1970467 h 3260834"/>
                <a:gd name="connsiteX4" fmla="*/ 4134492 w 4134492"/>
                <a:gd name="connsiteY4" fmla="*/ 0 h 3260834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2626170"/>
                <a:gd name="connsiteX1" fmla="*/ 520942 w 3909205"/>
                <a:gd name="connsiteY1" fmla="*/ 2319876 h 2626170"/>
                <a:gd name="connsiteX2" fmla="*/ 1359562 w 3909205"/>
                <a:gd name="connsiteY2" fmla="*/ 1622737 h 2626170"/>
                <a:gd name="connsiteX3" fmla="*/ 2994805 w 3909205"/>
                <a:gd name="connsiteY3" fmla="*/ 1970467 h 2626170"/>
                <a:gd name="connsiteX4" fmla="*/ 3909205 w 3909205"/>
                <a:gd name="connsiteY4" fmla="*/ 0 h 2626170"/>
                <a:gd name="connsiteX0" fmla="*/ 0 w 3909205"/>
                <a:gd name="connsiteY0" fmla="*/ 2626170 h 2626170"/>
                <a:gd name="connsiteX1" fmla="*/ 1359562 w 3909205"/>
                <a:gd name="connsiteY1" fmla="*/ 1622737 h 2626170"/>
                <a:gd name="connsiteX2" fmla="*/ 2994805 w 3909205"/>
                <a:gd name="connsiteY2" fmla="*/ 1970467 h 2626170"/>
                <a:gd name="connsiteX3" fmla="*/ 3909205 w 3909205"/>
                <a:gd name="connsiteY3" fmla="*/ 0 h 2626170"/>
                <a:gd name="connsiteX0" fmla="*/ 0 w 3844811"/>
                <a:gd name="connsiteY0" fmla="*/ 3025415 h 3025415"/>
                <a:gd name="connsiteX1" fmla="*/ 1295168 w 3844811"/>
                <a:gd name="connsiteY1" fmla="*/ 1622737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3059200 w 4025116"/>
                <a:gd name="connsiteY2" fmla="*/ 2073498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52872 w 4074115"/>
                <a:gd name="connsiteY1" fmla="*/ 1263622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4115" h="3361946">
                  <a:moveTo>
                    <a:pt x="0" y="3361946"/>
                  </a:moveTo>
                  <a:cubicBezTo>
                    <a:pt x="205969" y="2560470"/>
                    <a:pt x="652011" y="1619097"/>
                    <a:pt x="1152872" y="1263622"/>
                  </a:cubicBezTo>
                  <a:cubicBezTo>
                    <a:pt x="1653733" y="908147"/>
                    <a:pt x="2518294" y="2155313"/>
                    <a:pt x="3005168" y="1944709"/>
                  </a:cubicBezTo>
                  <a:cubicBezTo>
                    <a:pt x="3492042" y="1734105"/>
                    <a:pt x="3763622" y="1000400"/>
                    <a:pt x="4074115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/>
            <p:nvPr/>
          </p:nvCxnSpPr>
          <p:spPr>
            <a:xfrm>
              <a:off x="4193922" y="5106979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649814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tangle 219"/>
            <p:cNvSpPr/>
            <p:nvPr/>
          </p:nvSpPr>
          <p:spPr>
            <a:xfrm>
              <a:off x="2920361" y="3185532"/>
              <a:ext cx="636786" cy="2036859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557153" y="3505200"/>
              <a:ext cx="636786" cy="171719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286269" y="2802673"/>
              <a:ext cx="634086" cy="2419718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75000"/>
                  </a:srgbClr>
                </a:gs>
                <a:gs pos="100000">
                  <a:schemeClr val="bg2">
                    <a:alpha val="75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652177" y="2902226"/>
              <a:ext cx="634086" cy="232016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3177" y="3429000"/>
            <a:ext cx="27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Area under the curve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15713" y="3460443"/>
            <a:ext cx="2198887" cy="294035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40392" y="5105589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Fundamental theorem of calculus II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24672" y="4114800"/>
            <a:ext cx="1885106" cy="2059750"/>
            <a:chOff x="723009" y="1021073"/>
            <a:chExt cx="2588864" cy="2828712"/>
          </a:xfrm>
        </p:grpSpPr>
        <p:cxnSp>
          <p:nvCxnSpPr>
            <p:cNvPr id="73" name="Straight Connector 72"/>
            <p:cNvCxnSpPr/>
            <p:nvPr/>
          </p:nvCxnSpPr>
          <p:spPr>
            <a:xfrm flipH="1" flipV="1">
              <a:off x="1973687" y="2129179"/>
              <a:ext cx="459" cy="638965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601728" y="2102774"/>
              <a:ext cx="365530" cy="27553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2901731" y="1431701"/>
              <a:ext cx="9519" cy="1442538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605007" y="1288501"/>
              <a:ext cx="1296724" cy="124412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Isosceles Triangle 122"/>
            <p:cNvSpPr/>
            <p:nvPr/>
          </p:nvSpPr>
          <p:spPr>
            <a:xfrm>
              <a:off x="2444462" y="1810775"/>
              <a:ext cx="233291" cy="203310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46075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34722"/>
                    <a:pt x="409217" y="346075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122"/>
            <p:cNvSpPr/>
            <p:nvPr/>
          </p:nvSpPr>
          <p:spPr>
            <a:xfrm>
              <a:off x="2203631" y="1995940"/>
              <a:ext cx="233291" cy="92070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  <a:gd name="connsiteX0" fmla="*/ 0 w 417599"/>
                <a:gd name="connsiteY0" fmla="*/ 305882 h 399399"/>
                <a:gd name="connsiteX1" fmla="*/ 417599 w 417599"/>
                <a:gd name="connsiteY1" fmla="*/ 0 h 399399"/>
                <a:gd name="connsiteX2" fmla="*/ 403527 w 417599"/>
                <a:gd name="connsiteY2" fmla="*/ 399399 h 399399"/>
                <a:gd name="connsiteX3" fmla="*/ 0 w 417599"/>
                <a:gd name="connsiteY3" fmla="*/ 305882 h 399399"/>
                <a:gd name="connsiteX0" fmla="*/ 0 w 420785"/>
                <a:gd name="connsiteY0" fmla="*/ 305882 h 399399"/>
                <a:gd name="connsiteX1" fmla="*/ 417599 w 420785"/>
                <a:gd name="connsiteY1" fmla="*/ 0 h 399399"/>
                <a:gd name="connsiteX2" fmla="*/ 420599 w 420785"/>
                <a:gd name="connsiteY2" fmla="*/ 399399 h 399399"/>
                <a:gd name="connsiteX3" fmla="*/ 0 w 420785"/>
                <a:gd name="connsiteY3" fmla="*/ 305882 h 399399"/>
                <a:gd name="connsiteX0" fmla="*/ 0 w 417599"/>
                <a:gd name="connsiteY0" fmla="*/ 305882 h 386069"/>
                <a:gd name="connsiteX1" fmla="*/ 417599 w 417599"/>
                <a:gd name="connsiteY1" fmla="*/ 0 h 386069"/>
                <a:gd name="connsiteX2" fmla="*/ 409217 w 417599"/>
                <a:gd name="connsiteY2" fmla="*/ 386069 h 386069"/>
                <a:gd name="connsiteX3" fmla="*/ 0 w 417599"/>
                <a:gd name="connsiteY3" fmla="*/ 305882 h 38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8606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74716"/>
                    <a:pt x="409217" y="38606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122"/>
            <p:cNvSpPr/>
            <p:nvPr/>
          </p:nvSpPr>
          <p:spPr>
            <a:xfrm>
              <a:off x="1963076" y="2073300"/>
              <a:ext cx="233291" cy="75113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  <a:gd name="connsiteX0" fmla="*/ 0 w 417599"/>
                <a:gd name="connsiteY0" fmla="*/ 305882 h 399399"/>
                <a:gd name="connsiteX1" fmla="*/ 417599 w 417599"/>
                <a:gd name="connsiteY1" fmla="*/ 0 h 399399"/>
                <a:gd name="connsiteX2" fmla="*/ 403527 w 417599"/>
                <a:gd name="connsiteY2" fmla="*/ 399399 h 399399"/>
                <a:gd name="connsiteX3" fmla="*/ 0 w 417599"/>
                <a:gd name="connsiteY3" fmla="*/ 305882 h 399399"/>
                <a:gd name="connsiteX0" fmla="*/ 0 w 420785"/>
                <a:gd name="connsiteY0" fmla="*/ 305882 h 399399"/>
                <a:gd name="connsiteX1" fmla="*/ 417599 w 420785"/>
                <a:gd name="connsiteY1" fmla="*/ 0 h 399399"/>
                <a:gd name="connsiteX2" fmla="*/ 420599 w 420785"/>
                <a:gd name="connsiteY2" fmla="*/ 399399 h 399399"/>
                <a:gd name="connsiteX3" fmla="*/ 0 w 420785"/>
                <a:gd name="connsiteY3" fmla="*/ 305882 h 399399"/>
                <a:gd name="connsiteX0" fmla="*/ 0 w 417599"/>
                <a:gd name="connsiteY0" fmla="*/ 305882 h 386069"/>
                <a:gd name="connsiteX1" fmla="*/ 417599 w 417599"/>
                <a:gd name="connsiteY1" fmla="*/ 0 h 386069"/>
                <a:gd name="connsiteX2" fmla="*/ 409217 w 417599"/>
                <a:gd name="connsiteY2" fmla="*/ 386069 h 386069"/>
                <a:gd name="connsiteX3" fmla="*/ 0 w 417599"/>
                <a:gd name="connsiteY3" fmla="*/ 305882 h 386069"/>
                <a:gd name="connsiteX0" fmla="*/ 0 w 417599"/>
                <a:gd name="connsiteY0" fmla="*/ 305882 h 442217"/>
                <a:gd name="connsiteX1" fmla="*/ 417599 w 417599"/>
                <a:gd name="connsiteY1" fmla="*/ 0 h 442217"/>
                <a:gd name="connsiteX2" fmla="*/ 414908 w 417599"/>
                <a:gd name="connsiteY2" fmla="*/ 442217 h 442217"/>
                <a:gd name="connsiteX3" fmla="*/ 0 w 417599"/>
                <a:gd name="connsiteY3" fmla="*/ 305882 h 44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442217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6159" y="330864"/>
                    <a:pt x="414908" y="442217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122"/>
            <p:cNvSpPr/>
            <p:nvPr/>
          </p:nvSpPr>
          <p:spPr>
            <a:xfrm>
              <a:off x="2677959" y="1431701"/>
              <a:ext cx="233291" cy="381187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2442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13076"/>
                    <a:pt x="409217" y="32442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flipH="1">
              <a:off x="816959" y="1292756"/>
              <a:ext cx="788517" cy="1487650"/>
            </a:xfrm>
            <a:custGeom>
              <a:avLst/>
              <a:gdLst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1683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56591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8394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23857 h 640692"/>
                <a:gd name="connsiteX1" fmla="*/ 0 w 1722783"/>
                <a:gd name="connsiteY1" fmla="*/ 0 h 640692"/>
                <a:gd name="connsiteX2" fmla="*/ 0 w 1722783"/>
                <a:gd name="connsiteY2" fmla="*/ 548776 h 640692"/>
                <a:gd name="connsiteX3" fmla="*/ 1417983 w 1722783"/>
                <a:gd name="connsiteY3" fmla="*/ 640692 h 640692"/>
                <a:gd name="connsiteX4" fmla="*/ 1722783 w 1722783"/>
                <a:gd name="connsiteY4" fmla="*/ 123857 h 640692"/>
                <a:gd name="connsiteX0" fmla="*/ 1722783 w 1722783"/>
                <a:gd name="connsiteY0" fmla="*/ 123857 h 617832"/>
                <a:gd name="connsiteX1" fmla="*/ 0 w 1722783"/>
                <a:gd name="connsiteY1" fmla="*/ 0 h 617832"/>
                <a:gd name="connsiteX2" fmla="*/ 0 w 1722783"/>
                <a:gd name="connsiteY2" fmla="*/ 548776 h 617832"/>
                <a:gd name="connsiteX3" fmla="*/ 1433223 w 1722783"/>
                <a:gd name="connsiteY3" fmla="*/ 617832 h 617832"/>
                <a:gd name="connsiteX4" fmla="*/ 1722783 w 1722783"/>
                <a:gd name="connsiteY4" fmla="*/ 123857 h 617832"/>
                <a:gd name="connsiteX0" fmla="*/ 1741833 w 1741833"/>
                <a:gd name="connsiteY0" fmla="*/ 123857 h 617832"/>
                <a:gd name="connsiteX1" fmla="*/ 19050 w 1741833"/>
                <a:gd name="connsiteY1" fmla="*/ 0 h 617832"/>
                <a:gd name="connsiteX2" fmla="*/ 0 w 1741833"/>
                <a:gd name="connsiteY2" fmla="*/ 457336 h 617832"/>
                <a:gd name="connsiteX3" fmla="*/ 1452273 w 1741833"/>
                <a:gd name="connsiteY3" fmla="*/ 617832 h 617832"/>
                <a:gd name="connsiteX4" fmla="*/ 1741833 w 1741833"/>
                <a:gd name="connsiteY4" fmla="*/ 123857 h 617832"/>
                <a:gd name="connsiteX0" fmla="*/ 1741833 w 1741833"/>
                <a:gd name="connsiteY0" fmla="*/ 200057 h 694032"/>
                <a:gd name="connsiteX1" fmla="*/ 3810 w 1741833"/>
                <a:gd name="connsiteY1" fmla="*/ 0 h 694032"/>
                <a:gd name="connsiteX2" fmla="*/ 0 w 1741833"/>
                <a:gd name="connsiteY2" fmla="*/ 533536 h 694032"/>
                <a:gd name="connsiteX3" fmla="*/ 1452273 w 1741833"/>
                <a:gd name="connsiteY3" fmla="*/ 694032 h 694032"/>
                <a:gd name="connsiteX4" fmla="*/ 1741833 w 1741833"/>
                <a:gd name="connsiteY4" fmla="*/ 200057 h 694032"/>
                <a:gd name="connsiteX0" fmla="*/ 1722783 w 1722783"/>
                <a:gd name="connsiteY0" fmla="*/ 184817 h 694032"/>
                <a:gd name="connsiteX1" fmla="*/ 3810 w 1722783"/>
                <a:gd name="connsiteY1" fmla="*/ 0 h 694032"/>
                <a:gd name="connsiteX2" fmla="*/ 0 w 1722783"/>
                <a:gd name="connsiteY2" fmla="*/ 533536 h 694032"/>
                <a:gd name="connsiteX3" fmla="*/ 1452273 w 1722783"/>
                <a:gd name="connsiteY3" fmla="*/ 694032 h 694032"/>
                <a:gd name="connsiteX4" fmla="*/ 1722783 w 1722783"/>
                <a:gd name="connsiteY4" fmla="*/ 184817 h 694032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15694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41695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1202918"/>
                <a:gd name="connsiteX1" fmla="*/ 3810 w 1722783"/>
                <a:gd name="connsiteY1" fmla="*/ 0 h 1202918"/>
                <a:gd name="connsiteX2" fmla="*/ 0 w 1722783"/>
                <a:gd name="connsiteY2" fmla="*/ 541695 h 1202918"/>
                <a:gd name="connsiteX3" fmla="*/ 1129120 w 1722783"/>
                <a:gd name="connsiteY3" fmla="*/ 1202918 h 1202918"/>
                <a:gd name="connsiteX4" fmla="*/ 1722783 w 1722783"/>
                <a:gd name="connsiteY4" fmla="*/ 166975 h 1202918"/>
                <a:gd name="connsiteX0" fmla="*/ 1426559 w 1426559"/>
                <a:gd name="connsiteY0" fmla="*/ 849615 h 1202918"/>
                <a:gd name="connsiteX1" fmla="*/ 3810 w 1426559"/>
                <a:gd name="connsiteY1" fmla="*/ 0 h 1202918"/>
                <a:gd name="connsiteX2" fmla="*/ 0 w 1426559"/>
                <a:gd name="connsiteY2" fmla="*/ 541695 h 1202918"/>
                <a:gd name="connsiteX3" fmla="*/ 1129120 w 1426559"/>
                <a:gd name="connsiteY3" fmla="*/ 1202918 h 1202918"/>
                <a:gd name="connsiteX4" fmla="*/ 1426559 w 1426559"/>
                <a:gd name="connsiteY4" fmla="*/ 849615 h 1202918"/>
                <a:gd name="connsiteX0" fmla="*/ 2196911 w 2196911"/>
                <a:gd name="connsiteY0" fmla="*/ 1299066 h 1299066"/>
                <a:gd name="connsiteX1" fmla="*/ 3810 w 2196911"/>
                <a:gd name="connsiteY1" fmla="*/ 0 h 1299066"/>
                <a:gd name="connsiteX2" fmla="*/ 0 w 2196911"/>
                <a:gd name="connsiteY2" fmla="*/ 541695 h 1299066"/>
                <a:gd name="connsiteX3" fmla="*/ 1129120 w 2196911"/>
                <a:gd name="connsiteY3" fmla="*/ 1202918 h 1299066"/>
                <a:gd name="connsiteX4" fmla="*/ 2196911 w 2196911"/>
                <a:gd name="connsiteY4" fmla="*/ 1299066 h 1299066"/>
                <a:gd name="connsiteX0" fmla="*/ 2196911 w 2196911"/>
                <a:gd name="connsiteY0" fmla="*/ 1299066 h 1647203"/>
                <a:gd name="connsiteX1" fmla="*/ 3810 w 2196911"/>
                <a:gd name="connsiteY1" fmla="*/ 0 h 1647203"/>
                <a:gd name="connsiteX2" fmla="*/ 0 w 2196911"/>
                <a:gd name="connsiteY2" fmla="*/ 541695 h 1647203"/>
                <a:gd name="connsiteX3" fmla="*/ 1899472 w 2196911"/>
                <a:gd name="connsiteY3" fmla="*/ 1647203 h 1647203"/>
                <a:gd name="connsiteX4" fmla="*/ 2196911 w 2196911"/>
                <a:gd name="connsiteY4" fmla="*/ 1299066 h 1647203"/>
                <a:gd name="connsiteX0" fmla="*/ 2196911 w 2196911"/>
                <a:gd name="connsiteY0" fmla="*/ 1299066 h 1647203"/>
                <a:gd name="connsiteX1" fmla="*/ 3810 w 2196911"/>
                <a:gd name="connsiteY1" fmla="*/ 0 h 1647203"/>
                <a:gd name="connsiteX2" fmla="*/ 0 w 2196911"/>
                <a:gd name="connsiteY2" fmla="*/ 541695 h 1647203"/>
                <a:gd name="connsiteX3" fmla="*/ 1899472 w 2196911"/>
                <a:gd name="connsiteY3" fmla="*/ 1647203 h 1647203"/>
                <a:gd name="connsiteX4" fmla="*/ 2196911 w 2196911"/>
                <a:gd name="connsiteY4" fmla="*/ 1299066 h 1647203"/>
                <a:gd name="connsiteX0" fmla="*/ 2259745 w 2259745"/>
                <a:gd name="connsiteY0" fmla="*/ 1240072 h 1647203"/>
                <a:gd name="connsiteX1" fmla="*/ 3810 w 2259745"/>
                <a:gd name="connsiteY1" fmla="*/ 0 h 1647203"/>
                <a:gd name="connsiteX2" fmla="*/ 0 w 2259745"/>
                <a:gd name="connsiteY2" fmla="*/ 541695 h 1647203"/>
                <a:gd name="connsiteX3" fmla="*/ 1899472 w 2259745"/>
                <a:gd name="connsiteY3" fmla="*/ 1647203 h 1647203"/>
                <a:gd name="connsiteX4" fmla="*/ 2259745 w 2259745"/>
                <a:gd name="connsiteY4" fmla="*/ 1240072 h 1647203"/>
                <a:gd name="connsiteX0" fmla="*/ 2259745 w 2259745"/>
                <a:gd name="connsiteY0" fmla="*/ 1240072 h 1685128"/>
                <a:gd name="connsiteX1" fmla="*/ 3810 w 2259745"/>
                <a:gd name="connsiteY1" fmla="*/ 0 h 1685128"/>
                <a:gd name="connsiteX2" fmla="*/ 0 w 2259745"/>
                <a:gd name="connsiteY2" fmla="*/ 541695 h 1685128"/>
                <a:gd name="connsiteX3" fmla="*/ 1845614 w 2259745"/>
                <a:gd name="connsiteY3" fmla="*/ 1685128 h 1685128"/>
                <a:gd name="connsiteX4" fmla="*/ 2259745 w 2259745"/>
                <a:gd name="connsiteY4" fmla="*/ 1240072 h 1685128"/>
                <a:gd name="connsiteX0" fmla="*/ 2285949 w 2285949"/>
                <a:gd name="connsiteY0" fmla="*/ 1190867 h 1685128"/>
                <a:gd name="connsiteX1" fmla="*/ 3810 w 2285949"/>
                <a:gd name="connsiteY1" fmla="*/ 0 h 1685128"/>
                <a:gd name="connsiteX2" fmla="*/ 0 w 2285949"/>
                <a:gd name="connsiteY2" fmla="*/ 541695 h 1685128"/>
                <a:gd name="connsiteX3" fmla="*/ 1845614 w 2285949"/>
                <a:gd name="connsiteY3" fmla="*/ 1685128 h 1685128"/>
                <a:gd name="connsiteX4" fmla="*/ 2285949 w 2285949"/>
                <a:gd name="connsiteY4" fmla="*/ 1190867 h 1685128"/>
                <a:gd name="connsiteX0" fmla="*/ 2282138 w 2282138"/>
                <a:gd name="connsiteY0" fmla="*/ 1190867 h 1685128"/>
                <a:gd name="connsiteX1" fmla="*/ -1 w 2282138"/>
                <a:gd name="connsiteY1" fmla="*/ 0 h 1685128"/>
                <a:gd name="connsiteX2" fmla="*/ 29866 w 2282138"/>
                <a:gd name="connsiteY2" fmla="*/ 589123 h 1685128"/>
                <a:gd name="connsiteX3" fmla="*/ 1841803 w 2282138"/>
                <a:gd name="connsiteY3" fmla="*/ 1685128 h 1685128"/>
                <a:gd name="connsiteX4" fmla="*/ 2282138 w 2282138"/>
                <a:gd name="connsiteY4" fmla="*/ 1190867 h 1685128"/>
                <a:gd name="connsiteX0" fmla="*/ 2252272 w 2252272"/>
                <a:gd name="connsiteY0" fmla="*/ 1146601 h 1640862"/>
                <a:gd name="connsiteX1" fmla="*/ 3811 w 2252272"/>
                <a:gd name="connsiteY1" fmla="*/ 0 h 1640862"/>
                <a:gd name="connsiteX2" fmla="*/ 0 w 2252272"/>
                <a:gd name="connsiteY2" fmla="*/ 544857 h 1640862"/>
                <a:gd name="connsiteX3" fmla="*/ 1811937 w 2252272"/>
                <a:gd name="connsiteY3" fmla="*/ 1640862 h 1640862"/>
                <a:gd name="connsiteX4" fmla="*/ 2252272 w 2252272"/>
                <a:gd name="connsiteY4" fmla="*/ 1146601 h 1640862"/>
                <a:gd name="connsiteX0" fmla="*/ 2258067 w 2258067"/>
                <a:gd name="connsiteY0" fmla="*/ 1146601 h 1640862"/>
                <a:gd name="connsiteX1" fmla="*/ 9606 w 2258067"/>
                <a:gd name="connsiteY1" fmla="*/ 0 h 1640862"/>
                <a:gd name="connsiteX2" fmla="*/ 0 w 2258067"/>
                <a:gd name="connsiteY2" fmla="*/ 1088786 h 1640862"/>
                <a:gd name="connsiteX3" fmla="*/ 1817732 w 2258067"/>
                <a:gd name="connsiteY3" fmla="*/ 1640862 h 1640862"/>
                <a:gd name="connsiteX4" fmla="*/ 2258067 w 2258067"/>
                <a:gd name="connsiteY4" fmla="*/ 1146601 h 1640862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2258067 w 2258067"/>
                <a:gd name="connsiteY4" fmla="*/ 1146601 h 1999855"/>
                <a:gd name="connsiteX0" fmla="*/ 2258067 w 2335019"/>
                <a:gd name="connsiteY0" fmla="*/ 1146601 h 2017164"/>
                <a:gd name="connsiteX1" fmla="*/ 9606 w 2335019"/>
                <a:gd name="connsiteY1" fmla="*/ 0 h 2017164"/>
                <a:gd name="connsiteX2" fmla="*/ 0 w 2335019"/>
                <a:gd name="connsiteY2" fmla="*/ 1088786 h 2017164"/>
                <a:gd name="connsiteX3" fmla="*/ 1267350 w 2335019"/>
                <a:gd name="connsiteY3" fmla="*/ 1999855 h 2017164"/>
                <a:gd name="connsiteX4" fmla="*/ 1826911 w 2335019"/>
                <a:gd name="connsiteY4" fmla="*/ 1620373 h 2017164"/>
                <a:gd name="connsiteX5" fmla="*/ 2258067 w 2335019"/>
                <a:gd name="connsiteY5" fmla="*/ 1146601 h 2017164"/>
                <a:gd name="connsiteX0" fmla="*/ 2258067 w 2335019"/>
                <a:gd name="connsiteY0" fmla="*/ 1146601 h 2017164"/>
                <a:gd name="connsiteX1" fmla="*/ 9606 w 2335019"/>
                <a:gd name="connsiteY1" fmla="*/ 0 h 2017164"/>
                <a:gd name="connsiteX2" fmla="*/ 0 w 2335019"/>
                <a:gd name="connsiteY2" fmla="*/ 1088786 h 2017164"/>
                <a:gd name="connsiteX3" fmla="*/ 1267350 w 2335019"/>
                <a:gd name="connsiteY3" fmla="*/ 1999855 h 2017164"/>
                <a:gd name="connsiteX4" fmla="*/ 1826911 w 2335019"/>
                <a:gd name="connsiteY4" fmla="*/ 1620373 h 2017164"/>
                <a:gd name="connsiteX5" fmla="*/ 2258067 w 2335019"/>
                <a:gd name="connsiteY5" fmla="*/ 1146601 h 2017164"/>
                <a:gd name="connsiteX0" fmla="*/ 2258067 w 2258067"/>
                <a:gd name="connsiteY0" fmla="*/ 1146601 h 2017164"/>
                <a:gd name="connsiteX1" fmla="*/ 9606 w 2258067"/>
                <a:gd name="connsiteY1" fmla="*/ 0 h 2017164"/>
                <a:gd name="connsiteX2" fmla="*/ 0 w 2258067"/>
                <a:gd name="connsiteY2" fmla="*/ 1088786 h 2017164"/>
                <a:gd name="connsiteX3" fmla="*/ 1267350 w 2258067"/>
                <a:gd name="connsiteY3" fmla="*/ 1999855 h 2017164"/>
                <a:gd name="connsiteX4" fmla="*/ 1826911 w 2258067"/>
                <a:gd name="connsiteY4" fmla="*/ 1620373 h 2017164"/>
                <a:gd name="connsiteX5" fmla="*/ 2258067 w 2258067"/>
                <a:gd name="connsiteY5" fmla="*/ 1146601 h 2017164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1826911 w 2258067"/>
                <a:gd name="connsiteY4" fmla="*/ 1620373 h 1999855"/>
                <a:gd name="connsiteX5" fmla="*/ 2258067 w 2258067"/>
                <a:gd name="connsiteY5" fmla="*/ 1146601 h 1999855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1826911 w 2258067"/>
                <a:gd name="connsiteY4" fmla="*/ 1620373 h 1999855"/>
                <a:gd name="connsiteX5" fmla="*/ 2258067 w 2258067"/>
                <a:gd name="connsiteY5" fmla="*/ 1146601 h 19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067" h="1999855">
                  <a:moveTo>
                    <a:pt x="2258067" y="1146601"/>
                  </a:moveTo>
                  <a:lnTo>
                    <a:pt x="9606" y="0"/>
                  </a:lnTo>
                  <a:cubicBezTo>
                    <a:pt x="8336" y="181619"/>
                    <a:pt x="1270" y="907167"/>
                    <a:pt x="0" y="1088786"/>
                  </a:cubicBezTo>
                  <a:lnTo>
                    <a:pt x="1267350" y="1999855"/>
                  </a:lnTo>
                  <a:cubicBezTo>
                    <a:pt x="1599272" y="1810114"/>
                    <a:pt x="1661792" y="1762582"/>
                    <a:pt x="1826911" y="1620373"/>
                  </a:cubicBezTo>
                  <a:cubicBezTo>
                    <a:pt x="1992030" y="1478164"/>
                    <a:pt x="2035676" y="1457457"/>
                    <a:pt x="2258067" y="114660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99">
                    <a:alpha val="50000"/>
                  </a:srgbClr>
                </a:gs>
                <a:gs pos="100000">
                  <a:srgbClr val="FF0066">
                    <a:alpha val="3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601492" y="1294098"/>
              <a:ext cx="1281542" cy="503004"/>
            </a:xfrm>
            <a:custGeom>
              <a:avLst/>
              <a:gdLst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1683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56591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8394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23857 h 640692"/>
                <a:gd name="connsiteX1" fmla="*/ 0 w 1722783"/>
                <a:gd name="connsiteY1" fmla="*/ 0 h 640692"/>
                <a:gd name="connsiteX2" fmla="*/ 0 w 1722783"/>
                <a:gd name="connsiteY2" fmla="*/ 548776 h 640692"/>
                <a:gd name="connsiteX3" fmla="*/ 1417983 w 1722783"/>
                <a:gd name="connsiteY3" fmla="*/ 640692 h 640692"/>
                <a:gd name="connsiteX4" fmla="*/ 1722783 w 1722783"/>
                <a:gd name="connsiteY4" fmla="*/ 123857 h 640692"/>
                <a:gd name="connsiteX0" fmla="*/ 1722783 w 1722783"/>
                <a:gd name="connsiteY0" fmla="*/ 123857 h 617832"/>
                <a:gd name="connsiteX1" fmla="*/ 0 w 1722783"/>
                <a:gd name="connsiteY1" fmla="*/ 0 h 617832"/>
                <a:gd name="connsiteX2" fmla="*/ 0 w 1722783"/>
                <a:gd name="connsiteY2" fmla="*/ 548776 h 617832"/>
                <a:gd name="connsiteX3" fmla="*/ 1433223 w 1722783"/>
                <a:gd name="connsiteY3" fmla="*/ 617832 h 617832"/>
                <a:gd name="connsiteX4" fmla="*/ 1722783 w 1722783"/>
                <a:gd name="connsiteY4" fmla="*/ 123857 h 617832"/>
                <a:gd name="connsiteX0" fmla="*/ 1741833 w 1741833"/>
                <a:gd name="connsiteY0" fmla="*/ 123857 h 617832"/>
                <a:gd name="connsiteX1" fmla="*/ 19050 w 1741833"/>
                <a:gd name="connsiteY1" fmla="*/ 0 h 617832"/>
                <a:gd name="connsiteX2" fmla="*/ 0 w 1741833"/>
                <a:gd name="connsiteY2" fmla="*/ 457336 h 617832"/>
                <a:gd name="connsiteX3" fmla="*/ 1452273 w 1741833"/>
                <a:gd name="connsiteY3" fmla="*/ 617832 h 617832"/>
                <a:gd name="connsiteX4" fmla="*/ 1741833 w 1741833"/>
                <a:gd name="connsiteY4" fmla="*/ 123857 h 617832"/>
                <a:gd name="connsiteX0" fmla="*/ 1741833 w 1741833"/>
                <a:gd name="connsiteY0" fmla="*/ 200057 h 694032"/>
                <a:gd name="connsiteX1" fmla="*/ 3810 w 1741833"/>
                <a:gd name="connsiteY1" fmla="*/ 0 h 694032"/>
                <a:gd name="connsiteX2" fmla="*/ 0 w 1741833"/>
                <a:gd name="connsiteY2" fmla="*/ 533536 h 694032"/>
                <a:gd name="connsiteX3" fmla="*/ 1452273 w 1741833"/>
                <a:gd name="connsiteY3" fmla="*/ 694032 h 694032"/>
                <a:gd name="connsiteX4" fmla="*/ 1741833 w 1741833"/>
                <a:gd name="connsiteY4" fmla="*/ 200057 h 694032"/>
                <a:gd name="connsiteX0" fmla="*/ 1722783 w 1722783"/>
                <a:gd name="connsiteY0" fmla="*/ 184817 h 694032"/>
                <a:gd name="connsiteX1" fmla="*/ 3810 w 1722783"/>
                <a:gd name="connsiteY1" fmla="*/ 0 h 694032"/>
                <a:gd name="connsiteX2" fmla="*/ 0 w 1722783"/>
                <a:gd name="connsiteY2" fmla="*/ 533536 h 694032"/>
                <a:gd name="connsiteX3" fmla="*/ 1452273 w 1722783"/>
                <a:gd name="connsiteY3" fmla="*/ 694032 h 694032"/>
                <a:gd name="connsiteX4" fmla="*/ 1722783 w 1722783"/>
                <a:gd name="connsiteY4" fmla="*/ 184817 h 694032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15694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41695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783" h="676190">
                  <a:moveTo>
                    <a:pt x="1722783" y="166975"/>
                  </a:moveTo>
                  <a:lnTo>
                    <a:pt x="3810" y="0"/>
                  </a:lnTo>
                  <a:lnTo>
                    <a:pt x="0" y="541695"/>
                  </a:lnTo>
                  <a:lnTo>
                    <a:pt x="1452273" y="676190"/>
                  </a:lnTo>
                  <a:lnTo>
                    <a:pt x="1722783" y="1669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alpha val="30000"/>
                  </a:srgbClr>
                </a:gs>
                <a:gs pos="100000">
                  <a:srgbClr val="FFC000">
                    <a:alpha val="1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1275702" y="2691117"/>
              <a:ext cx="2036171" cy="222198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>
                      <a:lumMod val="40000"/>
                      <a:lumOff val="60000"/>
                      <a:alpha val="70000"/>
                    </a:schemeClr>
                  </a:gs>
                  <a:gs pos="100000">
                    <a:schemeClr val="bg2">
                      <a:lumMod val="40000"/>
                      <a:lumOff val="60000"/>
                      <a:alpha val="8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1590270" y="1021073"/>
              <a:ext cx="0" cy="1960590"/>
            </a:xfrm>
            <a:prstGeom prst="straightConnector1">
              <a:avLst/>
            </a:prstGeom>
            <a:ln w="38100">
              <a:gradFill>
                <a:gsLst>
                  <a:gs pos="14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723010" y="2464659"/>
              <a:ext cx="1075319" cy="1385126"/>
            </a:xfrm>
            <a:prstGeom prst="straightConnector1">
              <a:avLst/>
            </a:prstGeom>
            <a:ln w="38100">
              <a:gradFill>
                <a:gsLst>
                  <a:gs pos="16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eform 99"/>
            <p:cNvSpPr/>
            <p:nvPr/>
          </p:nvSpPr>
          <p:spPr>
            <a:xfrm>
              <a:off x="1645237" y="1029522"/>
              <a:ext cx="1583371" cy="1632374"/>
            </a:xfrm>
            <a:custGeom>
              <a:avLst/>
              <a:gdLst>
                <a:gd name="connsiteX0" fmla="*/ 0 w 2703443"/>
                <a:gd name="connsiteY0" fmla="*/ 2428789 h 2428789"/>
                <a:gd name="connsiteX1" fmla="*/ 357809 w 2703443"/>
                <a:gd name="connsiteY1" fmla="*/ 1752928 h 2428789"/>
                <a:gd name="connsiteX2" fmla="*/ 1722783 w 2703443"/>
                <a:gd name="connsiteY2" fmla="*/ 1209589 h 2428789"/>
                <a:gd name="connsiteX3" fmla="*/ 2411896 w 2703443"/>
                <a:gd name="connsiteY3" fmla="*/ 162667 h 2428789"/>
                <a:gd name="connsiteX4" fmla="*/ 2703443 w 2703443"/>
                <a:gd name="connsiteY4" fmla="*/ 3641 h 2428789"/>
                <a:gd name="connsiteX0" fmla="*/ 0 w 2703443"/>
                <a:gd name="connsiteY0" fmla="*/ 2430554 h 2430554"/>
                <a:gd name="connsiteX1" fmla="*/ 357809 w 2703443"/>
                <a:gd name="connsiteY1" fmla="*/ 1754693 h 2430554"/>
                <a:gd name="connsiteX2" fmla="*/ 1431235 w 2703443"/>
                <a:gd name="connsiteY2" fmla="*/ 1264363 h 2430554"/>
                <a:gd name="connsiteX3" fmla="*/ 2411896 w 2703443"/>
                <a:gd name="connsiteY3" fmla="*/ 164432 h 2430554"/>
                <a:gd name="connsiteX4" fmla="*/ 2703443 w 2703443"/>
                <a:gd name="connsiteY4" fmla="*/ 5406 h 2430554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05948 w 2703443"/>
                <a:gd name="connsiteY2" fmla="*/ 1431235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308897"/>
                <a:gd name="connsiteY0" fmla="*/ 2267330 h 2267330"/>
                <a:gd name="connsiteX1" fmla="*/ 357809 w 2308897"/>
                <a:gd name="connsiteY1" fmla="*/ 1591469 h 2267330"/>
                <a:gd name="connsiteX2" fmla="*/ 1205948 w 2308897"/>
                <a:gd name="connsiteY2" fmla="*/ 1273417 h 2267330"/>
                <a:gd name="connsiteX3" fmla="*/ 1881809 w 2308897"/>
                <a:gd name="connsiteY3" fmla="*/ 226495 h 2267330"/>
                <a:gd name="connsiteX4" fmla="*/ 2308897 w 2308897"/>
                <a:gd name="connsiteY4" fmla="*/ 0 h 2267330"/>
                <a:gd name="connsiteX0" fmla="*/ 0 w 2128533"/>
                <a:gd name="connsiteY0" fmla="*/ 2194408 h 2194408"/>
                <a:gd name="connsiteX1" fmla="*/ 357809 w 2128533"/>
                <a:gd name="connsiteY1" fmla="*/ 1518547 h 2194408"/>
                <a:gd name="connsiteX2" fmla="*/ 1205948 w 2128533"/>
                <a:gd name="connsiteY2" fmla="*/ 1200495 h 2194408"/>
                <a:gd name="connsiteX3" fmla="*/ 1881809 w 2128533"/>
                <a:gd name="connsiteY3" fmla="*/ 153573 h 2194408"/>
                <a:gd name="connsiteX4" fmla="*/ 2128533 w 2128533"/>
                <a:gd name="connsiteY4" fmla="*/ 5987 h 219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533" h="2194408">
                  <a:moveTo>
                    <a:pt x="0" y="2194408"/>
                  </a:moveTo>
                  <a:cubicBezTo>
                    <a:pt x="35339" y="1958077"/>
                    <a:pt x="156818" y="1684199"/>
                    <a:pt x="357809" y="1518547"/>
                  </a:cubicBezTo>
                  <a:cubicBezTo>
                    <a:pt x="558800" y="1352895"/>
                    <a:pt x="845931" y="1467748"/>
                    <a:pt x="1205948" y="1200495"/>
                  </a:cubicBezTo>
                  <a:cubicBezTo>
                    <a:pt x="1565965" y="933242"/>
                    <a:pt x="1728045" y="352658"/>
                    <a:pt x="1881809" y="153573"/>
                  </a:cubicBezTo>
                  <a:cubicBezTo>
                    <a:pt x="2035573" y="-45512"/>
                    <a:pt x="2128533" y="5987"/>
                    <a:pt x="2128533" y="598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977465" y="2677643"/>
              <a:ext cx="0" cy="2103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918062" y="2782745"/>
              <a:ext cx="0" cy="2103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Freeform 141"/>
            <p:cNvSpPr/>
            <p:nvPr/>
          </p:nvSpPr>
          <p:spPr>
            <a:xfrm>
              <a:off x="936403" y="1290444"/>
              <a:ext cx="665948" cy="1212347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436" h="1915945">
                  <a:moveTo>
                    <a:pt x="1052436" y="0"/>
                  </a:moveTo>
                  <a:cubicBezTo>
                    <a:pt x="1050814" y="214787"/>
                    <a:pt x="1049193" y="444442"/>
                    <a:pt x="1047571" y="659229"/>
                  </a:cubicBezTo>
                  <a:lnTo>
                    <a:pt x="68580" y="1915945"/>
                  </a:lnTo>
                  <a:lnTo>
                    <a:pt x="0" y="1156993"/>
                  </a:lnTo>
                  <a:lnTo>
                    <a:pt x="1052436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 flipV="1">
              <a:off x="2897047" y="1403887"/>
              <a:ext cx="4684" cy="39572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79" idx="2"/>
            </p:cNvCxnSpPr>
            <p:nvPr/>
          </p:nvCxnSpPr>
          <p:spPr>
            <a:xfrm flipH="1" flipV="1">
              <a:off x="2193894" y="2056367"/>
              <a:ext cx="970" cy="92046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2430570" y="1971440"/>
              <a:ext cx="0" cy="124343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2671240" y="1795055"/>
              <a:ext cx="4735" cy="226445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 164"/>
            <p:cNvSpPr/>
            <p:nvPr/>
          </p:nvSpPr>
          <p:spPr>
            <a:xfrm>
              <a:off x="1050572" y="1706849"/>
              <a:ext cx="554435" cy="959866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516933"/>
                <a:gd name="connsiteX1" fmla="*/ 874666 w 876206"/>
                <a:gd name="connsiteY1" fmla="*/ 33004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06" h="1516933">
                  <a:moveTo>
                    <a:pt x="876206" y="0"/>
                  </a:moveTo>
                  <a:cubicBezTo>
                    <a:pt x="874584" y="214787"/>
                    <a:pt x="876288" y="115258"/>
                    <a:pt x="874666" y="330045"/>
                  </a:cubicBezTo>
                  <a:lnTo>
                    <a:pt x="22029" y="1516933"/>
                  </a:lnTo>
                  <a:lnTo>
                    <a:pt x="0" y="1117091"/>
                  </a:lnTo>
                  <a:lnTo>
                    <a:pt x="876206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122772" y="1914588"/>
              <a:ext cx="482911" cy="825210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347353"/>
                <a:gd name="connsiteX1" fmla="*/ 871341 w 876206"/>
                <a:gd name="connsiteY1" fmla="*/ 323395 h 1347353"/>
                <a:gd name="connsiteX2" fmla="*/ 151707 w 876206"/>
                <a:gd name="connsiteY2" fmla="*/ 1347353 h 1347353"/>
                <a:gd name="connsiteX3" fmla="*/ 0 w 876206"/>
                <a:gd name="connsiteY3" fmla="*/ 1117091 h 1347353"/>
                <a:gd name="connsiteX4" fmla="*/ 876206 w 876206"/>
                <a:gd name="connsiteY4" fmla="*/ 0 h 1347353"/>
                <a:gd name="connsiteX0" fmla="*/ 729902 w 729902"/>
                <a:gd name="connsiteY0" fmla="*/ 0 h 1347353"/>
                <a:gd name="connsiteX1" fmla="*/ 725037 w 729902"/>
                <a:gd name="connsiteY1" fmla="*/ 32339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716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27848 w 757750"/>
                <a:gd name="connsiteY3" fmla="*/ 1014014 h 1314102"/>
                <a:gd name="connsiteX4" fmla="*/ 757750 w 757750"/>
                <a:gd name="connsiteY4" fmla="*/ 0 h 1314102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1247 w 757750"/>
                <a:gd name="connsiteY3" fmla="*/ 1050590 h 1314102"/>
                <a:gd name="connsiteX4" fmla="*/ 757750 w 757750"/>
                <a:gd name="connsiteY4" fmla="*/ 0 h 1314102"/>
                <a:gd name="connsiteX0" fmla="*/ 766491 w 766491"/>
                <a:gd name="connsiteY0" fmla="*/ 0 h 1314102"/>
                <a:gd name="connsiteX1" fmla="*/ 758301 w 766491"/>
                <a:gd name="connsiteY1" fmla="*/ 147165 h 1314102"/>
                <a:gd name="connsiteX2" fmla="*/ 8741 w 766491"/>
                <a:gd name="connsiteY2" fmla="*/ 1314102 h 1314102"/>
                <a:gd name="connsiteX3" fmla="*/ 13 w 766491"/>
                <a:gd name="connsiteY3" fmla="*/ 1063891 h 1314102"/>
                <a:gd name="connsiteX4" fmla="*/ 766491 w 766491"/>
                <a:gd name="connsiteY4" fmla="*/ 0 h 1314102"/>
                <a:gd name="connsiteX0" fmla="*/ 766491 w 766491"/>
                <a:gd name="connsiteY0" fmla="*/ 0 h 1304127"/>
                <a:gd name="connsiteX1" fmla="*/ 758301 w 766491"/>
                <a:gd name="connsiteY1" fmla="*/ 147165 h 1304127"/>
                <a:gd name="connsiteX2" fmla="*/ 8741 w 766491"/>
                <a:gd name="connsiteY2" fmla="*/ 1304127 h 1304127"/>
                <a:gd name="connsiteX3" fmla="*/ 13 w 766491"/>
                <a:gd name="connsiteY3" fmla="*/ 1063891 h 1304127"/>
                <a:gd name="connsiteX4" fmla="*/ 766491 w 766491"/>
                <a:gd name="connsiteY4" fmla="*/ 0 h 1304127"/>
                <a:gd name="connsiteX0" fmla="*/ 763173 w 763173"/>
                <a:gd name="connsiteY0" fmla="*/ 0 h 1304127"/>
                <a:gd name="connsiteX1" fmla="*/ 754983 w 763173"/>
                <a:gd name="connsiteY1" fmla="*/ 147165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  <a:gd name="connsiteX0" fmla="*/ 763173 w 763173"/>
                <a:gd name="connsiteY0" fmla="*/ 0 h 1304127"/>
                <a:gd name="connsiteX1" fmla="*/ 758308 w 763173"/>
                <a:gd name="connsiteY1" fmla="*/ 157140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173" h="1304127">
                  <a:moveTo>
                    <a:pt x="763173" y="0"/>
                  </a:moveTo>
                  <a:cubicBezTo>
                    <a:pt x="761551" y="214787"/>
                    <a:pt x="756605" y="95307"/>
                    <a:pt x="758308" y="157140"/>
                  </a:cubicBezTo>
                  <a:lnTo>
                    <a:pt x="5423" y="1304127"/>
                  </a:lnTo>
                  <a:cubicBezTo>
                    <a:pt x="5839" y="1216290"/>
                    <a:pt x="-396" y="1141752"/>
                    <a:pt x="20" y="1053915"/>
                  </a:cubicBezTo>
                  <a:lnTo>
                    <a:pt x="763173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165574" y="2010471"/>
              <a:ext cx="441689" cy="764436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347353"/>
                <a:gd name="connsiteX1" fmla="*/ 871341 w 876206"/>
                <a:gd name="connsiteY1" fmla="*/ 323395 h 1347353"/>
                <a:gd name="connsiteX2" fmla="*/ 151707 w 876206"/>
                <a:gd name="connsiteY2" fmla="*/ 1347353 h 1347353"/>
                <a:gd name="connsiteX3" fmla="*/ 0 w 876206"/>
                <a:gd name="connsiteY3" fmla="*/ 1117091 h 1347353"/>
                <a:gd name="connsiteX4" fmla="*/ 876206 w 876206"/>
                <a:gd name="connsiteY4" fmla="*/ 0 h 1347353"/>
                <a:gd name="connsiteX0" fmla="*/ 729902 w 729902"/>
                <a:gd name="connsiteY0" fmla="*/ 0 h 1347353"/>
                <a:gd name="connsiteX1" fmla="*/ 725037 w 729902"/>
                <a:gd name="connsiteY1" fmla="*/ 32339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716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27848 w 757750"/>
                <a:gd name="connsiteY3" fmla="*/ 1014014 h 1314102"/>
                <a:gd name="connsiteX4" fmla="*/ 757750 w 757750"/>
                <a:gd name="connsiteY4" fmla="*/ 0 h 1314102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1247 w 757750"/>
                <a:gd name="connsiteY3" fmla="*/ 1050590 h 1314102"/>
                <a:gd name="connsiteX4" fmla="*/ 757750 w 757750"/>
                <a:gd name="connsiteY4" fmla="*/ 0 h 1314102"/>
                <a:gd name="connsiteX0" fmla="*/ 766491 w 766491"/>
                <a:gd name="connsiteY0" fmla="*/ 0 h 1314102"/>
                <a:gd name="connsiteX1" fmla="*/ 758301 w 766491"/>
                <a:gd name="connsiteY1" fmla="*/ 147165 h 1314102"/>
                <a:gd name="connsiteX2" fmla="*/ 8741 w 766491"/>
                <a:gd name="connsiteY2" fmla="*/ 1314102 h 1314102"/>
                <a:gd name="connsiteX3" fmla="*/ 13 w 766491"/>
                <a:gd name="connsiteY3" fmla="*/ 1063891 h 1314102"/>
                <a:gd name="connsiteX4" fmla="*/ 766491 w 766491"/>
                <a:gd name="connsiteY4" fmla="*/ 0 h 1314102"/>
                <a:gd name="connsiteX0" fmla="*/ 766491 w 766491"/>
                <a:gd name="connsiteY0" fmla="*/ 0 h 1304127"/>
                <a:gd name="connsiteX1" fmla="*/ 758301 w 766491"/>
                <a:gd name="connsiteY1" fmla="*/ 147165 h 1304127"/>
                <a:gd name="connsiteX2" fmla="*/ 8741 w 766491"/>
                <a:gd name="connsiteY2" fmla="*/ 1304127 h 1304127"/>
                <a:gd name="connsiteX3" fmla="*/ 13 w 766491"/>
                <a:gd name="connsiteY3" fmla="*/ 1063891 h 1304127"/>
                <a:gd name="connsiteX4" fmla="*/ 766491 w 766491"/>
                <a:gd name="connsiteY4" fmla="*/ 0 h 1304127"/>
                <a:gd name="connsiteX0" fmla="*/ 763173 w 763173"/>
                <a:gd name="connsiteY0" fmla="*/ 0 h 1304127"/>
                <a:gd name="connsiteX1" fmla="*/ 754983 w 763173"/>
                <a:gd name="connsiteY1" fmla="*/ 147165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  <a:gd name="connsiteX0" fmla="*/ 763155 w 763155"/>
                <a:gd name="connsiteY0" fmla="*/ 0 h 1221000"/>
                <a:gd name="connsiteX1" fmla="*/ 754965 w 763155"/>
                <a:gd name="connsiteY1" fmla="*/ 147165 h 1221000"/>
                <a:gd name="connsiteX2" fmla="*/ 65256 w 763155"/>
                <a:gd name="connsiteY2" fmla="*/ 1221000 h 1221000"/>
                <a:gd name="connsiteX3" fmla="*/ 2 w 763155"/>
                <a:gd name="connsiteY3" fmla="*/ 1053915 h 1221000"/>
                <a:gd name="connsiteX4" fmla="*/ 763155 w 763155"/>
                <a:gd name="connsiteY4" fmla="*/ 0 h 1221000"/>
                <a:gd name="connsiteX0" fmla="*/ 706640 w 706640"/>
                <a:gd name="connsiteY0" fmla="*/ 0 h 1221000"/>
                <a:gd name="connsiteX1" fmla="*/ 698450 w 706640"/>
                <a:gd name="connsiteY1" fmla="*/ 147165 h 1221000"/>
                <a:gd name="connsiteX2" fmla="*/ 8741 w 706640"/>
                <a:gd name="connsiteY2" fmla="*/ 1221000 h 1221000"/>
                <a:gd name="connsiteX3" fmla="*/ 14 w 706640"/>
                <a:gd name="connsiteY3" fmla="*/ 1090491 h 1221000"/>
                <a:gd name="connsiteX4" fmla="*/ 706640 w 706640"/>
                <a:gd name="connsiteY4" fmla="*/ 0 h 1221000"/>
                <a:gd name="connsiteX0" fmla="*/ 697899 w 697899"/>
                <a:gd name="connsiteY0" fmla="*/ 0 h 1221000"/>
                <a:gd name="connsiteX1" fmla="*/ 689709 w 697899"/>
                <a:gd name="connsiteY1" fmla="*/ 147165 h 1221000"/>
                <a:gd name="connsiteX2" fmla="*/ 0 w 697899"/>
                <a:gd name="connsiteY2" fmla="*/ 1221000 h 1221000"/>
                <a:gd name="connsiteX3" fmla="*/ 7898 w 697899"/>
                <a:gd name="connsiteY3" fmla="*/ 1077190 h 1221000"/>
                <a:gd name="connsiteX4" fmla="*/ 697899 w 697899"/>
                <a:gd name="connsiteY4" fmla="*/ 0 h 1221000"/>
                <a:gd name="connsiteX0" fmla="*/ 700016 w 700016"/>
                <a:gd name="connsiteY0" fmla="*/ 0 h 1221000"/>
                <a:gd name="connsiteX1" fmla="*/ 691826 w 700016"/>
                <a:gd name="connsiteY1" fmla="*/ 147165 h 1221000"/>
                <a:gd name="connsiteX2" fmla="*/ 2117 w 700016"/>
                <a:gd name="connsiteY2" fmla="*/ 1221000 h 1221000"/>
                <a:gd name="connsiteX3" fmla="*/ 40 w 700016"/>
                <a:gd name="connsiteY3" fmla="*/ 1083840 h 1221000"/>
                <a:gd name="connsiteX4" fmla="*/ 700016 w 700016"/>
                <a:gd name="connsiteY4" fmla="*/ 0 h 1221000"/>
                <a:gd name="connsiteX0" fmla="*/ 703341 w 703341"/>
                <a:gd name="connsiteY0" fmla="*/ 0 h 1217675"/>
                <a:gd name="connsiteX1" fmla="*/ 691826 w 703341"/>
                <a:gd name="connsiteY1" fmla="*/ 143840 h 1217675"/>
                <a:gd name="connsiteX2" fmla="*/ 2117 w 703341"/>
                <a:gd name="connsiteY2" fmla="*/ 1217675 h 1217675"/>
                <a:gd name="connsiteX3" fmla="*/ 40 w 703341"/>
                <a:gd name="connsiteY3" fmla="*/ 1080515 h 1217675"/>
                <a:gd name="connsiteX4" fmla="*/ 703341 w 703341"/>
                <a:gd name="connsiteY4" fmla="*/ 0 h 1217675"/>
                <a:gd name="connsiteX0" fmla="*/ 703341 w 703341"/>
                <a:gd name="connsiteY0" fmla="*/ 0 h 1217675"/>
                <a:gd name="connsiteX1" fmla="*/ 691826 w 703341"/>
                <a:gd name="connsiteY1" fmla="*/ 143840 h 1217675"/>
                <a:gd name="connsiteX2" fmla="*/ 2117 w 703341"/>
                <a:gd name="connsiteY2" fmla="*/ 1217675 h 1217675"/>
                <a:gd name="connsiteX3" fmla="*/ 40 w 703341"/>
                <a:gd name="connsiteY3" fmla="*/ 1080515 h 1217675"/>
                <a:gd name="connsiteX4" fmla="*/ 703341 w 703341"/>
                <a:gd name="connsiteY4" fmla="*/ 0 h 1217675"/>
                <a:gd name="connsiteX0" fmla="*/ 703322 w 703322"/>
                <a:gd name="connsiteY0" fmla="*/ 0 h 1208083"/>
                <a:gd name="connsiteX1" fmla="*/ 691807 w 703322"/>
                <a:gd name="connsiteY1" fmla="*/ 143840 h 1208083"/>
                <a:gd name="connsiteX2" fmla="*/ 5295 w 703322"/>
                <a:gd name="connsiteY2" fmla="*/ 1208083 h 1208083"/>
                <a:gd name="connsiteX3" fmla="*/ 21 w 703322"/>
                <a:gd name="connsiteY3" fmla="*/ 1080515 h 1208083"/>
                <a:gd name="connsiteX4" fmla="*/ 703322 w 703322"/>
                <a:gd name="connsiteY4" fmla="*/ 0 h 1208083"/>
                <a:gd name="connsiteX0" fmla="*/ 698027 w 698027"/>
                <a:gd name="connsiteY0" fmla="*/ 0 h 1208083"/>
                <a:gd name="connsiteX1" fmla="*/ 686512 w 698027"/>
                <a:gd name="connsiteY1" fmla="*/ 143840 h 1208083"/>
                <a:gd name="connsiteX2" fmla="*/ 0 w 698027"/>
                <a:gd name="connsiteY2" fmla="*/ 1208083 h 1208083"/>
                <a:gd name="connsiteX3" fmla="*/ 1120 w 698027"/>
                <a:gd name="connsiteY3" fmla="*/ 1067727 h 1208083"/>
                <a:gd name="connsiteX4" fmla="*/ 698027 w 698027"/>
                <a:gd name="connsiteY4" fmla="*/ 0 h 120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027" h="1208083">
                  <a:moveTo>
                    <a:pt x="698027" y="0"/>
                  </a:moveTo>
                  <a:cubicBezTo>
                    <a:pt x="696405" y="95083"/>
                    <a:pt x="684809" y="82007"/>
                    <a:pt x="686512" y="143840"/>
                  </a:cubicBezTo>
                  <a:lnTo>
                    <a:pt x="0" y="1208083"/>
                  </a:lnTo>
                  <a:cubicBezTo>
                    <a:pt x="416" y="1120246"/>
                    <a:pt x="704" y="1155564"/>
                    <a:pt x="1120" y="1067727"/>
                  </a:cubicBezTo>
                  <a:lnTo>
                    <a:pt x="698027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23009" y="1597230"/>
              <a:ext cx="879964" cy="1266300"/>
            </a:xfrm>
            <a:custGeom>
              <a:avLst/>
              <a:gdLst>
                <a:gd name="connsiteX0" fmla="*/ 1417982 w 1417982"/>
                <a:gd name="connsiteY0" fmla="*/ 1285460 h 1418122"/>
                <a:gd name="connsiteX1" fmla="*/ 1205948 w 1417982"/>
                <a:gd name="connsiteY1" fmla="*/ 1404730 h 1418122"/>
                <a:gd name="connsiteX2" fmla="*/ 755374 w 1417982"/>
                <a:gd name="connsiteY2" fmla="*/ 1391478 h 1418122"/>
                <a:gd name="connsiteX3" fmla="*/ 357809 w 1417982"/>
                <a:gd name="connsiteY3" fmla="*/ 1192695 h 1418122"/>
                <a:gd name="connsiteX4" fmla="*/ 106017 w 1417982"/>
                <a:gd name="connsiteY4" fmla="*/ 715617 h 1418122"/>
                <a:gd name="connsiteX5" fmla="*/ 0 w 1417982"/>
                <a:gd name="connsiteY5" fmla="*/ 0 h 1418122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76159"/>
                <a:gd name="connsiteX1" fmla="*/ 1232453 w 1444487"/>
                <a:gd name="connsiteY1" fmla="*/ 1630017 h 1676159"/>
                <a:gd name="connsiteX2" fmla="*/ 781879 w 1444487"/>
                <a:gd name="connsiteY2" fmla="*/ 1616765 h 1676159"/>
                <a:gd name="connsiteX3" fmla="*/ 132522 w 1444487"/>
                <a:gd name="connsiteY3" fmla="*/ 940904 h 1676159"/>
                <a:gd name="connsiteX4" fmla="*/ 0 w 1444487"/>
                <a:gd name="connsiteY4" fmla="*/ 0 h 1676159"/>
                <a:gd name="connsiteX0" fmla="*/ 1444498 w 1444498"/>
                <a:gd name="connsiteY0" fmla="*/ 1510747 h 1676159"/>
                <a:gd name="connsiteX1" fmla="*/ 1232464 w 1444498"/>
                <a:gd name="connsiteY1" fmla="*/ 1630017 h 1676159"/>
                <a:gd name="connsiteX2" fmla="*/ 781890 w 1444498"/>
                <a:gd name="connsiteY2" fmla="*/ 1616765 h 1676159"/>
                <a:gd name="connsiteX3" fmla="*/ 132533 w 1444498"/>
                <a:gd name="connsiteY3" fmla="*/ 940904 h 1676159"/>
                <a:gd name="connsiteX4" fmla="*/ 11 w 1444498"/>
                <a:gd name="connsiteY4" fmla="*/ 0 h 1676159"/>
                <a:gd name="connsiteX0" fmla="*/ 1444487 w 1444487"/>
                <a:gd name="connsiteY0" fmla="*/ 1510747 h 1675199"/>
                <a:gd name="connsiteX1" fmla="*/ 1232453 w 1444487"/>
                <a:gd name="connsiteY1" fmla="*/ 1630017 h 1675199"/>
                <a:gd name="connsiteX2" fmla="*/ 781879 w 1444487"/>
                <a:gd name="connsiteY2" fmla="*/ 1616765 h 1675199"/>
                <a:gd name="connsiteX3" fmla="*/ 212035 w 1444487"/>
                <a:gd name="connsiteY3" fmla="*/ 954156 h 1675199"/>
                <a:gd name="connsiteX4" fmla="*/ 0 w 1444487"/>
                <a:gd name="connsiteY4" fmla="*/ 0 h 1675199"/>
                <a:gd name="connsiteX0" fmla="*/ 1444487 w 1444487"/>
                <a:gd name="connsiteY0" fmla="*/ 1510747 h 1643496"/>
                <a:gd name="connsiteX1" fmla="*/ 781879 w 1444487"/>
                <a:gd name="connsiteY1" fmla="*/ 1616765 h 1643496"/>
                <a:gd name="connsiteX2" fmla="*/ 212035 w 1444487"/>
                <a:gd name="connsiteY2" fmla="*/ 954156 h 1643496"/>
                <a:gd name="connsiteX3" fmla="*/ 0 w 1444487"/>
                <a:gd name="connsiteY3" fmla="*/ 0 h 1643496"/>
                <a:gd name="connsiteX0" fmla="*/ 1444487 w 1444487"/>
                <a:gd name="connsiteY0" fmla="*/ 1510747 h 1687806"/>
                <a:gd name="connsiteX1" fmla="*/ 781879 w 1444487"/>
                <a:gd name="connsiteY1" fmla="*/ 1616765 h 1687806"/>
                <a:gd name="connsiteX2" fmla="*/ 212035 w 1444487"/>
                <a:gd name="connsiteY2" fmla="*/ 954156 h 1687806"/>
                <a:gd name="connsiteX3" fmla="*/ 0 w 1444487"/>
                <a:gd name="connsiteY3" fmla="*/ 0 h 1687806"/>
                <a:gd name="connsiteX0" fmla="*/ 1444487 w 1444487"/>
                <a:gd name="connsiteY0" fmla="*/ 1510747 h 1688717"/>
                <a:gd name="connsiteX1" fmla="*/ 781879 w 1444487"/>
                <a:gd name="connsiteY1" fmla="*/ 1616765 h 1688717"/>
                <a:gd name="connsiteX2" fmla="*/ 185531 w 1444487"/>
                <a:gd name="connsiteY2" fmla="*/ 940904 h 1688717"/>
                <a:gd name="connsiteX3" fmla="*/ 0 w 1444487"/>
                <a:gd name="connsiteY3" fmla="*/ 0 h 1688717"/>
                <a:gd name="connsiteX0" fmla="*/ 1497496 w 1497496"/>
                <a:gd name="connsiteY0" fmla="*/ 1523999 h 1701969"/>
                <a:gd name="connsiteX1" fmla="*/ 834888 w 1497496"/>
                <a:gd name="connsiteY1" fmla="*/ 1630017 h 1701969"/>
                <a:gd name="connsiteX2" fmla="*/ 238540 w 1497496"/>
                <a:gd name="connsiteY2" fmla="*/ 954156 h 1701969"/>
                <a:gd name="connsiteX3" fmla="*/ 0 w 1497496"/>
                <a:gd name="connsiteY3" fmla="*/ 0 h 1701969"/>
                <a:gd name="connsiteX0" fmla="*/ 1497496 w 1497496"/>
                <a:gd name="connsiteY0" fmla="*/ 1523999 h 1713753"/>
                <a:gd name="connsiteX1" fmla="*/ 834888 w 1497496"/>
                <a:gd name="connsiteY1" fmla="*/ 1630017 h 1713753"/>
                <a:gd name="connsiteX2" fmla="*/ 238540 w 1497496"/>
                <a:gd name="connsiteY2" fmla="*/ 954156 h 1713753"/>
                <a:gd name="connsiteX3" fmla="*/ 0 w 1497496"/>
                <a:gd name="connsiteY3" fmla="*/ 0 h 1713753"/>
                <a:gd name="connsiteX0" fmla="*/ 1497496 w 1497496"/>
                <a:gd name="connsiteY0" fmla="*/ 1523999 h 1702293"/>
                <a:gd name="connsiteX1" fmla="*/ 834888 w 1497496"/>
                <a:gd name="connsiteY1" fmla="*/ 1630017 h 1702293"/>
                <a:gd name="connsiteX2" fmla="*/ 250473 w 1497496"/>
                <a:gd name="connsiteY2" fmla="*/ 949442 h 1702293"/>
                <a:gd name="connsiteX3" fmla="*/ 0 w 1497496"/>
                <a:gd name="connsiteY3" fmla="*/ 0 h 170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496" h="1702293">
                  <a:moveTo>
                    <a:pt x="1497496" y="1523999"/>
                  </a:moveTo>
                  <a:cubicBezTo>
                    <a:pt x="1306445" y="1758121"/>
                    <a:pt x="1042725" y="1725776"/>
                    <a:pt x="834888" y="1630017"/>
                  </a:cubicBezTo>
                  <a:cubicBezTo>
                    <a:pt x="627051" y="1534258"/>
                    <a:pt x="389621" y="1221111"/>
                    <a:pt x="250473" y="949442"/>
                  </a:cubicBezTo>
                  <a:cubicBezTo>
                    <a:pt x="111325" y="677773"/>
                    <a:pt x="23191" y="258417"/>
                    <a:pt x="0" y="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 flipH="1">
              <a:off x="969963" y="1700062"/>
              <a:ext cx="636724" cy="813295"/>
            </a:xfrm>
            <a:prstGeom prst="straightConnector1">
              <a:avLst/>
            </a:prstGeom>
            <a:ln w="38100">
              <a:solidFill>
                <a:srgbClr val="FF33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2681395" y="5424341"/>
                <a:ext cx="3958135" cy="1062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95" y="5424341"/>
                <a:ext cx="3958135" cy="10625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3062454" y="3806688"/>
                <a:ext cx="3388043" cy="105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454" y="3806688"/>
                <a:ext cx="3388043" cy="1055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04318" y="3429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Fundamental theorem of calculus I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6033" y="3429000"/>
            <a:ext cx="247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Change of variables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966441" y="3429000"/>
            <a:ext cx="3481763" cy="146871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834722" y="5149223"/>
            <a:ext cx="3695785" cy="14230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705767" y="3505200"/>
            <a:ext cx="2438233" cy="2881319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358896" y="3200400"/>
            <a:ext cx="9807696" cy="4207825"/>
            <a:chOff x="-358896" y="3200400"/>
            <a:chExt cx="9807696" cy="4207825"/>
          </a:xfrm>
        </p:grpSpPr>
        <p:grpSp>
          <p:nvGrpSpPr>
            <p:cNvPr id="26" name="Group 25"/>
            <p:cNvGrpSpPr/>
            <p:nvPr/>
          </p:nvGrpSpPr>
          <p:grpSpPr>
            <a:xfrm>
              <a:off x="-358896" y="3200400"/>
              <a:ext cx="9807696" cy="4038600"/>
              <a:chOff x="-358896" y="3200400"/>
              <a:chExt cx="9807696" cy="4038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753583" y="3200400"/>
                <a:ext cx="3875433" cy="4038600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358896" y="3200400"/>
                <a:ext cx="9807696" cy="3886199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2753967" y="5047863"/>
              <a:ext cx="3875433" cy="2360362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-358895" y="266700"/>
            <a:ext cx="9807695" cy="29337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Integrals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855074" y="2375729"/>
                <a:ext cx="679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074" y="2375729"/>
                <a:ext cx="6793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Down Arrow 106"/>
          <p:cNvSpPr/>
          <p:nvPr/>
        </p:nvSpPr>
        <p:spPr>
          <a:xfrm rot="16200000">
            <a:off x="5202479" y="760511"/>
            <a:ext cx="748433" cy="3574120"/>
          </a:xfrm>
          <a:prstGeom prst="downArrow">
            <a:avLst>
              <a:gd name="adj1" fmla="val 40132"/>
              <a:gd name="adj2" fmla="val 49334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254000" dist="1270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667000" y="2243001"/>
                <a:ext cx="6096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243001"/>
                <a:ext cx="6096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Isosceles Triangle 109"/>
          <p:cNvSpPr/>
          <p:nvPr/>
        </p:nvSpPr>
        <p:spPr>
          <a:xfrm>
            <a:off x="795481" y="2643683"/>
            <a:ext cx="862004" cy="3810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>
            <a:off x="1657485" y="1413564"/>
            <a:ext cx="862004" cy="1230119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>
            <a:off x="2519489" y="1123986"/>
            <a:ext cx="862004" cy="28957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 flipV="1">
            <a:off x="3381493" y="1123986"/>
            <a:ext cx="862004" cy="47021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/>
        </p:nvSpPr>
        <p:spPr>
          <a:xfrm>
            <a:off x="6829509" y="1325324"/>
            <a:ext cx="862004" cy="37781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/>
        </p:nvSpPr>
        <p:spPr>
          <a:xfrm flipV="1">
            <a:off x="4243497" y="1594199"/>
            <a:ext cx="862004" cy="32661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>
            <a:off x="5105501" y="1527514"/>
            <a:ext cx="862004" cy="39329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5967505" y="1527514"/>
            <a:ext cx="862004" cy="17562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791264" y="1120173"/>
            <a:ext cx="6904936" cy="1908767"/>
          </a:xfrm>
          <a:custGeom>
            <a:avLst/>
            <a:gdLst>
              <a:gd name="connsiteX0" fmla="*/ 0 w 6904936"/>
              <a:gd name="connsiteY0" fmla="*/ 1908767 h 1908767"/>
              <a:gd name="connsiteX1" fmla="*/ 865724 w 6904936"/>
              <a:gd name="connsiteY1" fmla="*/ 1529795 h 1908767"/>
              <a:gd name="connsiteX2" fmla="*/ 1727972 w 6904936"/>
              <a:gd name="connsiteY2" fmla="*/ 295529 h 1908767"/>
              <a:gd name="connsiteX3" fmla="*/ 2593697 w 6904936"/>
              <a:gd name="connsiteY3" fmla="*/ 0 h 1908767"/>
              <a:gd name="connsiteX4" fmla="*/ 3462898 w 6904936"/>
              <a:gd name="connsiteY4" fmla="*/ 476323 h 1908767"/>
              <a:gd name="connsiteX5" fmla="*/ 4318193 w 6904936"/>
              <a:gd name="connsiteY5" fmla="*/ 803143 h 1908767"/>
              <a:gd name="connsiteX6" fmla="*/ 5180441 w 6904936"/>
              <a:gd name="connsiteY6" fmla="*/ 406787 h 1908767"/>
              <a:gd name="connsiteX7" fmla="*/ 6049642 w 6904936"/>
              <a:gd name="connsiteY7" fmla="*/ 587581 h 1908767"/>
              <a:gd name="connsiteX8" fmla="*/ 6904936 w 6904936"/>
              <a:gd name="connsiteY8" fmla="*/ 205132 h 190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4936" h="1908767">
                <a:moveTo>
                  <a:pt x="0" y="1908767"/>
                </a:moveTo>
                <a:lnTo>
                  <a:pt x="865724" y="1529795"/>
                </a:lnTo>
                <a:lnTo>
                  <a:pt x="1727972" y="295529"/>
                </a:lnTo>
                <a:lnTo>
                  <a:pt x="2593697" y="0"/>
                </a:lnTo>
                <a:lnTo>
                  <a:pt x="3462898" y="476323"/>
                </a:lnTo>
                <a:lnTo>
                  <a:pt x="4318193" y="803143"/>
                </a:lnTo>
                <a:lnTo>
                  <a:pt x="5180441" y="406787"/>
                </a:lnTo>
                <a:lnTo>
                  <a:pt x="6049642" y="587581"/>
                </a:lnTo>
                <a:lnTo>
                  <a:pt x="6904936" y="205132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/>
          <p:nvPr/>
        </p:nvCxnSpPr>
        <p:spPr>
          <a:xfrm flipH="1" flipV="1">
            <a:off x="8534399" y="1325324"/>
            <a:ext cx="1" cy="169936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005360" y="2358593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1660280" y="2643684"/>
            <a:ext cx="0" cy="38525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2522338" y="1413564"/>
            <a:ext cx="0" cy="124433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2" idx="3"/>
          </p:cNvCxnSpPr>
          <p:nvPr/>
        </p:nvCxnSpPr>
        <p:spPr>
          <a:xfrm flipV="1">
            <a:off x="3381493" y="1111384"/>
            <a:ext cx="0" cy="30218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endCxn id="113" idx="0"/>
          </p:cNvCxnSpPr>
          <p:nvPr/>
        </p:nvCxnSpPr>
        <p:spPr>
          <a:xfrm flipH="1">
            <a:off x="4243497" y="1120173"/>
            <a:ext cx="2849" cy="47402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5" idx="3"/>
          </p:cNvCxnSpPr>
          <p:nvPr/>
        </p:nvCxnSpPr>
        <p:spPr>
          <a:xfrm flipH="1">
            <a:off x="5105401" y="1594199"/>
            <a:ext cx="100" cy="32661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116" idx="0"/>
          </p:cNvCxnSpPr>
          <p:nvPr/>
        </p:nvCxnSpPr>
        <p:spPr>
          <a:xfrm flipV="1">
            <a:off x="5967505" y="1527514"/>
            <a:ext cx="0" cy="39978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6829509" y="1519272"/>
            <a:ext cx="0" cy="1921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693346" y="1325324"/>
            <a:ext cx="0" cy="38605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525714" y="2499387"/>
            <a:ext cx="455098" cy="548613"/>
            <a:chOff x="352779" y="2316265"/>
            <a:chExt cx="455098" cy="548613"/>
          </a:xfrm>
        </p:grpSpPr>
        <p:sp>
          <p:nvSpPr>
            <p:cNvPr id="130" name="Freeform 129"/>
            <p:cNvSpPr/>
            <p:nvPr/>
          </p:nvSpPr>
          <p:spPr>
            <a:xfrm>
              <a:off x="355160" y="2316265"/>
              <a:ext cx="452717" cy="454797"/>
            </a:xfrm>
            <a:custGeom>
              <a:avLst/>
              <a:gdLst>
                <a:gd name="connsiteX0" fmla="*/ 185179 w 449237"/>
                <a:gd name="connsiteY0" fmla="*/ 455226 h 466015"/>
                <a:gd name="connsiteX1" fmla="*/ 50932 w 449237"/>
                <a:gd name="connsiteY1" fmla="*/ 310847 h 466015"/>
                <a:gd name="connsiteX2" fmla="*/ 2806 w 449237"/>
                <a:gd name="connsiteY2" fmla="*/ 141138 h 466015"/>
                <a:gd name="connsiteX3" fmla="*/ 124388 w 449237"/>
                <a:gd name="connsiteY3" fmla="*/ 19556 h 466015"/>
                <a:gd name="connsiteX4" fmla="*/ 243438 w 449237"/>
                <a:gd name="connsiteY4" fmla="*/ 4358 h 466015"/>
                <a:gd name="connsiteX5" fmla="*/ 410613 w 449237"/>
                <a:gd name="connsiteY5" fmla="*/ 62616 h 466015"/>
                <a:gd name="connsiteX6" fmla="*/ 446075 w 449237"/>
                <a:gd name="connsiteY6" fmla="*/ 217127 h 466015"/>
                <a:gd name="connsiteX7" fmla="*/ 354888 w 449237"/>
                <a:gd name="connsiteY7" fmla="*/ 361506 h 466015"/>
                <a:gd name="connsiteX8" fmla="*/ 283965 w 449237"/>
                <a:gd name="connsiteY8" fmla="*/ 452693 h 466015"/>
                <a:gd name="connsiteX9" fmla="*/ 268767 w 449237"/>
                <a:gd name="connsiteY9" fmla="*/ 455226 h 466015"/>
                <a:gd name="connsiteX10" fmla="*/ 185179 w 449237"/>
                <a:gd name="connsiteY10" fmla="*/ 455226 h 46601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55226"/>
                <a:gd name="connsiteX1" fmla="*/ 50932 w 449237"/>
                <a:gd name="connsiteY1" fmla="*/ 310847 h 455226"/>
                <a:gd name="connsiteX2" fmla="*/ 2806 w 449237"/>
                <a:gd name="connsiteY2" fmla="*/ 141138 h 455226"/>
                <a:gd name="connsiteX3" fmla="*/ 124388 w 449237"/>
                <a:gd name="connsiteY3" fmla="*/ 19556 h 455226"/>
                <a:gd name="connsiteX4" fmla="*/ 243438 w 449237"/>
                <a:gd name="connsiteY4" fmla="*/ 4358 h 455226"/>
                <a:gd name="connsiteX5" fmla="*/ 410613 w 449237"/>
                <a:gd name="connsiteY5" fmla="*/ 62616 h 455226"/>
                <a:gd name="connsiteX6" fmla="*/ 446075 w 449237"/>
                <a:gd name="connsiteY6" fmla="*/ 217127 h 455226"/>
                <a:gd name="connsiteX7" fmla="*/ 354888 w 449237"/>
                <a:gd name="connsiteY7" fmla="*/ 361506 h 455226"/>
                <a:gd name="connsiteX8" fmla="*/ 283965 w 449237"/>
                <a:gd name="connsiteY8" fmla="*/ 452693 h 455226"/>
                <a:gd name="connsiteX9" fmla="*/ 185179 w 449237"/>
                <a:gd name="connsiteY9" fmla="*/ 455226 h 455226"/>
                <a:gd name="connsiteX0" fmla="*/ 184361 w 448419"/>
                <a:gd name="connsiteY0" fmla="*/ 455226 h 455226"/>
                <a:gd name="connsiteX1" fmla="*/ 50114 w 448419"/>
                <a:gd name="connsiteY1" fmla="*/ 310847 h 455226"/>
                <a:gd name="connsiteX2" fmla="*/ 1988 w 448419"/>
                <a:gd name="connsiteY2" fmla="*/ 141138 h 455226"/>
                <a:gd name="connsiteX3" fmla="*/ 123570 w 448419"/>
                <a:gd name="connsiteY3" fmla="*/ 19556 h 455226"/>
                <a:gd name="connsiteX4" fmla="*/ 242620 w 448419"/>
                <a:gd name="connsiteY4" fmla="*/ 4358 h 455226"/>
                <a:gd name="connsiteX5" fmla="*/ 409795 w 448419"/>
                <a:gd name="connsiteY5" fmla="*/ 62616 h 455226"/>
                <a:gd name="connsiteX6" fmla="*/ 445257 w 448419"/>
                <a:gd name="connsiteY6" fmla="*/ 217127 h 455226"/>
                <a:gd name="connsiteX7" fmla="*/ 354070 w 448419"/>
                <a:gd name="connsiteY7" fmla="*/ 361506 h 455226"/>
                <a:gd name="connsiteX8" fmla="*/ 283147 w 448419"/>
                <a:gd name="connsiteY8" fmla="*/ 452693 h 455226"/>
                <a:gd name="connsiteX9" fmla="*/ 184361 w 448419"/>
                <a:gd name="connsiteY9" fmla="*/ 455226 h 455226"/>
                <a:gd name="connsiteX0" fmla="*/ 184361 w 452256"/>
                <a:gd name="connsiteY0" fmla="*/ 439382 h 439382"/>
                <a:gd name="connsiteX1" fmla="*/ 50114 w 452256"/>
                <a:gd name="connsiteY1" fmla="*/ 295003 h 439382"/>
                <a:gd name="connsiteX2" fmla="*/ 1988 w 452256"/>
                <a:gd name="connsiteY2" fmla="*/ 125294 h 439382"/>
                <a:gd name="connsiteX3" fmla="*/ 123570 w 452256"/>
                <a:gd name="connsiteY3" fmla="*/ 3712 h 439382"/>
                <a:gd name="connsiteX4" fmla="*/ 409795 w 452256"/>
                <a:gd name="connsiteY4" fmla="*/ 46772 h 439382"/>
                <a:gd name="connsiteX5" fmla="*/ 445257 w 452256"/>
                <a:gd name="connsiteY5" fmla="*/ 201283 h 439382"/>
                <a:gd name="connsiteX6" fmla="*/ 354070 w 452256"/>
                <a:gd name="connsiteY6" fmla="*/ 345662 h 439382"/>
                <a:gd name="connsiteX7" fmla="*/ 283147 w 452256"/>
                <a:gd name="connsiteY7" fmla="*/ 436849 h 439382"/>
                <a:gd name="connsiteX8" fmla="*/ 184361 w 452256"/>
                <a:gd name="connsiteY8" fmla="*/ 439382 h 439382"/>
                <a:gd name="connsiteX0" fmla="*/ 184361 w 451598"/>
                <a:gd name="connsiteY0" fmla="*/ 450638 h 450638"/>
                <a:gd name="connsiteX1" fmla="*/ 50114 w 451598"/>
                <a:gd name="connsiteY1" fmla="*/ 306259 h 450638"/>
                <a:gd name="connsiteX2" fmla="*/ 1988 w 451598"/>
                <a:gd name="connsiteY2" fmla="*/ 136550 h 450638"/>
                <a:gd name="connsiteX3" fmla="*/ 123570 w 451598"/>
                <a:gd name="connsiteY3" fmla="*/ 14968 h 450638"/>
                <a:gd name="connsiteX4" fmla="*/ 409795 w 451598"/>
                <a:gd name="connsiteY4" fmla="*/ 58028 h 450638"/>
                <a:gd name="connsiteX5" fmla="*/ 445257 w 451598"/>
                <a:gd name="connsiteY5" fmla="*/ 212539 h 450638"/>
                <a:gd name="connsiteX6" fmla="*/ 354070 w 451598"/>
                <a:gd name="connsiteY6" fmla="*/ 356918 h 450638"/>
                <a:gd name="connsiteX7" fmla="*/ 283147 w 451598"/>
                <a:gd name="connsiteY7" fmla="*/ 448105 h 450638"/>
                <a:gd name="connsiteX8" fmla="*/ 184361 w 451598"/>
                <a:gd name="connsiteY8" fmla="*/ 450638 h 450638"/>
                <a:gd name="connsiteX0" fmla="*/ 184361 w 451598"/>
                <a:gd name="connsiteY0" fmla="*/ 454797 h 454797"/>
                <a:gd name="connsiteX1" fmla="*/ 50114 w 451598"/>
                <a:gd name="connsiteY1" fmla="*/ 310418 h 454797"/>
                <a:gd name="connsiteX2" fmla="*/ 1988 w 451598"/>
                <a:gd name="connsiteY2" fmla="*/ 140709 h 454797"/>
                <a:gd name="connsiteX3" fmla="*/ 123570 w 451598"/>
                <a:gd name="connsiteY3" fmla="*/ 19127 h 454797"/>
                <a:gd name="connsiteX4" fmla="*/ 409795 w 451598"/>
                <a:gd name="connsiteY4" fmla="*/ 62187 h 454797"/>
                <a:gd name="connsiteX5" fmla="*/ 445257 w 451598"/>
                <a:gd name="connsiteY5" fmla="*/ 216698 h 454797"/>
                <a:gd name="connsiteX6" fmla="*/ 354070 w 451598"/>
                <a:gd name="connsiteY6" fmla="*/ 361077 h 454797"/>
                <a:gd name="connsiteX7" fmla="*/ 283147 w 451598"/>
                <a:gd name="connsiteY7" fmla="*/ 452264 h 454797"/>
                <a:gd name="connsiteX8" fmla="*/ 184361 w 451598"/>
                <a:gd name="connsiteY8" fmla="*/ 454797 h 454797"/>
                <a:gd name="connsiteX0" fmla="*/ 184361 w 457206"/>
                <a:gd name="connsiteY0" fmla="*/ 454797 h 454797"/>
                <a:gd name="connsiteX1" fmla="*/ 50114 w 457206"/>
                <a:gd name="connsiteY1" fmla="*/ 310418 h 454797"/>
                <a:gd name="connsiteX2" fmla="*/ 1988 w 457206"/>
                <a:gd name="connsiteY2" fmla="*/ 140709 h 454797"/>
                <a:gd name="connsiteX3" fmla="*/ 123570 w 457206"/>
                <a:gd name="connsiteY3" fmla="*/ 19127 h 454797"/>
                <a:gd name="connsiteX4" fmla="*/ 409795 w 457206"/>
                <a:gd name="connsiteY4" fmla="*/ 62187 h 454797"/>
                <a:gd name="connsiteX5" fmla="*/ 445257 w 457206"/>
                <a:gd name="connsiteY5" fmla="*/ 216698 h 454797"/>
                <a:gd name="connsiteX6" fmla="*/ 354070 w 457206"/>
                <a:gd name="connsiteY6" fmla="*/ 361077 h 454797"/>
                <a:gd name="connsiteX7" fmla="*/ 283147 w 457206"/>
                <a:gd name="connsiteY7" fmla="*/ 452264 h 454797"/>
                <a:gd name="connsiteX8" fmla="*/ 184361 w 457206"/>
                <a:gd name="connsiteY8" fmla="*/ 454797 h 454797"/>
                <a:gd name="connsiteX0" fmla="*/ 184361 w 452717"/>
                <a:gd name="connsiteY0" fmla="*/ 454797 h 454797"/>
                <a:gd name="connsiteX1" fmla="*/ 50114 w 452717"/>
                <a:gd name="connsiteY1" fmla="*/ 310418 h 454797"/>
                <a:gd name="connsiteX2" fmla="*/ 1988 w 452717"/>
                <a:gd name="connsiteY2" fmla="*/ 140709 h 454797"/>
                <a:gd name="connsiteX3" fmla="*/ 123570 w 452717"/>
                <a:gd name="connsiteY3" fmla="*/ 19127 h 454797"/>
                <a:gd name="connsiteX4" fmla="*/ 409795 w 452717"/>
                <a:gd name="connsiteY4" fmla="*/ 62187 h 454797"/>
                <a:gd name="connsiteX5" fmla="*/ 445257 w 452717"/>
                <a:gd name="connsiteY5" fmla="*/ 216698 h 454797"/>
                <a:gd name="connsiteX6" fmla="*/ 354070 w 452717"/>
                <a:gd name="connsiteY6" fmla="*/ 361077 h 454797"/>
                <a:gd name="connsiteX7" fmla="*/ 283147 w 452717"/>
                <a:gd name="connsiteY7" fmla="*/ 452264 h 454797"/>
                <a:gd name="connsiteX8" fmla="*/ 184361 w 452717"/>
                <a:gd name="connsiteY8" fmla="*/ 454797 h 4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717" h="454797">
                  <a:moveTo>
                    <a:pt x="184361" y="454797"/>
                  </a:moveTo>
                  <a:cubicBezTo>
                    <a:pt x="145522" y="431156"/>
                    <a:pt x="80509" y="362766"/>
                    <a:pt x="50114" y="310418"/>
                  </a:cubicBezTo>
                  <a:cubicBezTo>
                    <a:pt x="19719" y="258070"/>
                    <a:pt x="-7722" y="204455"/>
                    <a:pt x="1988" y="140709"/>
                  </a:cubicBezTo>
                  <a:cubicBezTo>
                    <a:pt x="11698" y="76963"/>
                    <a:pt x="65734" y="42346"/>
                    <a:pt x="123570" y="19127"/>
                  </a:cubicBezTo>
                  <a:cubicBezTo>
                    <a:pt x="181406" y="-4092"/>
                    <a:pt x="358714" y="-21401"/>
                    <a:pt x="409795" y="62187"/>
                  </a:cubicBezTo>
                  <a:cubicBezTo>
                    <a:pt x="460876" y="145775"/>
                    <a:pt x="457077" y="166883"/>
                    <a:pt x="445257" y="216698"/>
                  </a:cubicBezTo>
                  <a:cubicBezTo>
                    <a:pt x="433437" y="266513"/>
                    <a:pt x="381088" y="321816"/>
                    <a:pt x="354070" y="361077"/>
                  </a:cubicBezTo>
                  <a:cubicBezTo>
                    <a:pt x="327052" y="400338"/>
                    <a:pt x="297501" y="436644"/>
                    <a:pt x="283147" y="452264"/>
                  </a:cubicBezTo>
                  <a:cubicBezTo>
                    <a:pt x="254862" y="450154"/>
                    <a:pt x="228266" y="453109"/>
                    <a:pt x="184361" y="454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31029" y="2330334"/>
              <a:ext cx="144401" cy="429575"/>
            </a:xfrm>
            <a:custGeom>
              <a:avLst/>
              <a:gdLst>
                <a:gd name="connsiteX0" fmla="*/ 14645 w 158570"/>
                <a:gd name="connsiteY0" fmla="*/ 425485 h 425485"/>
                <a:gd name="connsiteX1" fmla="*/ 119420 w 158570"/>
                <a:gd name="connsiteY1" fmla="*/ 263560 h 425485"/>
                <a:gd name="connsiteX2" fmla="*/ 157520 w 158570"/>
                <a:gd name="connsiteY2" fmla="*/ 146879 h 425485"/>
                <a:gd name="connsiteX3" fmla="*/ 83701 w 158570"/>
                <a:gd name="connsiteY3" fmla="*/ 13529 h 425485"/>
                <a:gd name="connsiteX4" fmla="*/ 357 w 158570"/>
                <a:gd name="connsiteY4" fmla="*/ 6385 h 425485"/>
                <a:gd name="connsiteX5" fmla="*/ 55126 w 158570"/>
                <a:gd name="connsiteY5" fmla="*/ 30197 h 425485"/>
                <a:gd name="connsiteX6" fmla="*/ 93226 w 158570"/>
                <a:gd name="connsiteY6" fmla="*/ 84966 h 425485"/>
                <a:gd name="connsiteX7" fmla="*/ 114657 w 158570"/>
                <a:gd name="connsiteY7" fmla="*/ 173072 h 425485"/>
                <a:gd name="connsiteX8" fmla="*/ 81320 w 158570"/>
                <a:gd name="connsiteY8" fmla="*/ 263560 h 425485"/>
                <a:gd name="connsiteX9" fmla="*/ 14645 w 158570"/>
                <a:gd name="connsiteY9" fmla="*/ 425485 h 425485"/>
                <a:gd name="connsiteX0" fmla="*/ 14674 w 158599"/>
                <a:gd name="connsiteY0" fmla="*/ 425485 h 425485"/>
                <a:gd name="connsiteX1" fmla="*/ 119449 w 158599"/>
                <a:gd name="connsiteY1" fmla="*/ 263560 h 425485"/>
                <a:gd name="connsiteX2" fmla="*/ 157549 w 158599"/>
                <a:gd name="connsiteY2" fmla="*/ 146879 h 425485"/>
                <a:gd name="connsiteX3" fmla="*/ 83730 w 158599"/>
                <a:gd name="connsiteY3" fmla="*/ 13529 h 425485"/>
                <a:gd name="connsiteX4" fmla="*/ 386 w 158599"/>
                <a:gd name="connsiteY4" fmla="*/ 6385 h 425485"/>
                <a:gd name="connsiteX5" fmla="*/ 55155 w 158599"/>
                <a:gd name="connsiteY5" fmla="*/ 30197 h 425485"/>
                <a:gd name="connsiteX6" fmla="*/ 114686 w 158599"/>
                <a:gd name="connsiteY6" fmla="*/ 173072 h 425485"/>
                <a:gd name="connsiteX7" fmla="*/ 81349 w 158599"/>
                <a:gd name="connsiteY7" fmla="*/ 263560 h 425485"/>
                <a:gd name="connsiteX8" fmla="*/ 14674 w 158599"/>
                <a:gd name="connsiteY8" fmla="*/ 425485 h 425485"/>
                <a:gd name="connsiteX0" fmla="*/ 14659 w 158584"/>
                <a:gd name="connsiteY0" fmla="*/ 425485 h 425485"/>
                <a:gd name="connsiteX1" fmla="*/ 119434 w 158584"/>
                <a:gd name="connsiteY1" fmla="*/ 263560 h 425485"/>
                <a:gd name="connsiteX2" fmla="*/ 157534 w 158584"/>
                <a:gd name="connsiteY2" fmla="*/ 146879 h 425485"/>
                <a:gd name="connsiteX3" fmla="*/ 83715 w 158584"/>
                <a:gd name="connsiteY3" fmla="*/ 13529 h 425485"/>
                <a:gd name="connsiteX4" fmla="*/ 371 w 158584"/>
                <a:gd name="connsiteY4" fmla="*/ 6385 h 425485"/>
                <a:gd name="connsiteX5" fmla="*/ 55140 w 158584"/>
                <a:gd name="connsiteY5" fmla="*/ 30197 h 425485"/>
                <a:gd name="connsiteX6" fmla="*/ 102765 w 158584"/>
                <a:gd name="connsiteY6" fmla="*/ 151641 h 425485"/>
                <a:gd name="connsiteX7" fmla="*/ 81334 w 158584"/>
                <a:gd name="connsiteY7" fmla="*/ 263560 h 425485"/>
                <a:gd name="connsiteX8" fmla="*/ 14659 w 158584"/>
                <a:gd name="connsiteY8" fmla="*/ 425485 h 425485"/>
                <a:gd name="connsiteX0" fmla="*/ 14659 w 158584"/>
                <a:gd name="connsiteY0" fmla="*/ 425485 h 425525"/>
                <a:gd name="connsiteX1" fmla="*/ 119434 w 158584"/>
                <a:gd name="connsiteY1" fmla="*/ 277847 h 425525"/>
                <a:gd name="connsiteX2" fmla="*/ 157534 w 158584"/>
                <a:gd name="connsiteY2" fmla="*/ 146879 h 425525"/>
                <a:gd name="connsiteX3" fmla="*/ 83715 w 158584"/>
                <a:gd name="connsiteY3" fmla="*/ 13529 h 425525"/>
                <a:gd name="connsiteX4" fmla="*/ 371 w 158584"/>
                <a:gd name="connsiteY4" fmla="*/ 6385 h 425525"/>
                <a:gd name="connsiteX5" fmla="*/ 55140 w 158584"/>
                <a:gd name="connsiteY5" fmla="*/ 30197 h 425525"/>
                <a:gd name="connsiteX6" fmla="*/ 102765 w 158584"/>
                <a:gd name="connsiteY6" fmla="*/ 151641 h 425525"/>
                <a:gd name="connsiteX7" fmla="*/ 81334 w 158584"/>
                <a:gd name="connsiteY7" fmla="*/ 263560 h 425525"/>
                <a:gd name="connsiteX8" fmla="*/ 14659 w 158584"/>
                <a:gd name="connsiteY8" fmla="*/ 425485 h 425525"/>
                <a:gd name="connsiteX0" fmla="*/ 31241 w 175166"/>
                <a:gd name="connsiteY0" fmla="*/ 434865 h 434905"/>
                <a:gd name="connsiteX1" fmla="*/ 136016 w 175166"/>
                <a:gd name="connsiteY1" fmla="*/ 287227 h 434905"/>
                <a:gd name="connsiteX2" fmla="*/ 174116 w 175166"/>
                <a:gd name="connsiteY2" fmla="*/ 156259 h 434905"/>
                <a:gd name="connsiteX3" fmla="*/ 100297 w 175166"/>
                <a:gd name="connsiteY3" fmla="*/ 22909 h 434905"/>
                <a:gd name="connsiteX4" fmla="*/ 284 w 175166"/>
                <a:gd name="connsiteY4" fmla="*/ 1478 h 434905"/>
                <a:gd name="connsiteX5" fmla="*/ 71722 w 175166"/>
                <a:gd name="connsiteY5" fmla="*/ 39577 h 434905"/>
                <a:gd name="connsiteX6" fmla="*/ 119347 w 175166"/>
                <a:gd name="connsiteY6" fmla="*/ 161021 h 434905"/>
                <a:gd name="connsiteX7" fmla="*/ 97916 w 175166"/>
                <a:gd name="connsiteY7" fmla="*/ 272940 h 434905"/>
                <a:gd name="connsiteX8" fmla="*/ 31241 w 175166"/>
                <a:gd name="connsiteY8" fmla="*/ 434865 h 434905"/>
                <a:gd name="connsiteX0" fmla="*/ 482 w 144407"/>
                <a:gd name="connsiteY0" fmla="*/ 429535 h 429575"/>
                <a:gd name="connsiteX1" fmla="*/ 105257 w 144407"/>
                <a:gd name="connsiteY1" fmla="*/ 281897 h 429575"/>
                <a:gd name="connsiteX2" fmla="*/ 143357 w 144407"/>
                <a:gd name="connsiteY2" fmla="*/ 150929 h 429575"/>
                <a:gd name="connsiteX3" fmla="*/ 69538 w 144407"/>
                <a:gd name="connsiteY3" fmla="*/ 17579 h 429575"/>
                <a:gd name="connsiteX4" fmla="*/ 2862 w 144407"/>
                <a:gd name="connsiteY4" fmla="*/ 3291 h 429575"/>
                <a:gd name="connsiteX5" fmla="*/ 40963 w 144407"/>
                <a:gd name="connsiteY5" fmla="*/ 34247 h 429575"/>
                <a:gd name="connsiteX6" fmla="*/ 88588 w 144407"/>
                <a:gd name="connsiteY6" fmla="*/ 155691 h 429575"/>
                <a:gd name="connsiteX7" fmla="*/ 67157 w 144407"/>
                <a:gd name="connsiteY7" fmla="*/ 267610 h 429575"/>
                <a:gd name="connsiteX8" fmla="*/ 482 w 144407"/>
                <a:gd name="connsiteY8" fmla="*/ 429535 h 429575"/>
                <a:gd name="connsiteX0" fmla="*/ 476 w 144401"/>
                <a:gd name="connsiteY0" fmla="*/ 429535 h 429575"/>
                <a:gd name="connsiteX1" fmla="*/ 105251 w 144401"/>
                <a:gd name="connsiteY1" fmla="*/ 281897 h 429575"/>
                <a:gd name="connsiteX2" fmla="*/ 143351 w 144401"/>
                <a:gd name="connsiteY2" fmla="*/ 150929 h 429575"/>
                <a:gd name="connsiteX3" fmla="*/ 69532 w 144401"/>
                <a:gd name="connsiteY3" fmla="*/ 17579 h 429575"/>
                <a:gd name="connsiteX4" fmla="*/ 2856 w 144401"/>
                <a:gd name="connsiteY4" fmla="*/ 3291 h 429575"/>
                <a:gd name="connsiteX5" fmla="*/ 40957 w 144401"/>
                <a:gd name="connsiteY5" fmla="*/ 34247 h 429575"/>
                <a:gd name="connsiteX6" fmla="*/ 83819 w 144401"/>
                <a:gd name="connsiteY6" fmla="*/ 150929 h 429575"/>
                <a:gd name="connsiteX7" fmla="*/ 67151 w 144401"/>
                <a:gd name="connsiteY7" fmla="*/ 267610 h 429575"/>
                <a:gd name="connsiteX8" fmla="*/ 476 w 144401"/>
                <a:gd name="connsiteY8" fmla="*/ 429535 h 42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01" h="429575">
                  <a:moveTo>
                    <a:pt x="476" y="429535"/>
                  </a:moveTo>
                  <a:cubicBezTo>
                    <a:pt x="6826" y="431916"/>
                    <a:pt x="81439" y="328331"/>
                    <a:pt x="105251" y="281897"/>
                  </a:cubicBezTo>
                  <a:cubicBezTo>
                    <a:pt x="129063" y="235463"/>
                    <a:pt x="149304" y="194982"/>
                    <a:pt x="143351" y="150929"/>
                  </a:cubicBezTo>
                  <a:cubicBezTo>
                    <a:pt x="137398" y="106876"/>
                    <a:pt x="92948" y="42185"/>
                    <a:pt x="69532" y="17579"/>
                  </a:cubicBezTo>
                  <a:cubicBezTo>
                    <a:pt x="46116" y="-7027"/>
                    <a:pt x="7618" y="513"/>
                    <a:pt x="2856" y="3291"/>
                  </a:cubicBezTo>
                  <a:cubicBezTo>
                    <a:pt x="-1906" y="6069"/>
                    <a:pt x="27463" y="9641"/>
                    <a:pt x="40957" y="34247"/>
                  </a:cubicBezTo>
                  <a:cubicBezTo>
                    <a:pt x="54451" y="58853"/>
                    <a:pt x="79453" y="112035"/>
                    <a:pt x="83819" y="150929"/>
                  </a:cubicBezTo>
                  <a:cubicBezTo>
                    <a:pt x="88185" y="189823"/>
                    <a:pt x="81042" y="221176"/>
                    <a:pt x="67151" y="267610"/>
                  </a:cubicBezTo>
                  <a:cubicBezTo>
                    <a:pt x="53261" y="314044"/>
                    <a:pt x="-5874" y="427154"/>
                    <a:pt x="476" y="4295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97497" y="2325089"/>
              <a:ext cx="75273" cy="430439"/>
            </a:xfrm>
            <a:custGeom>
              <a:avLst/>
              <a:gdLst>
                <a:gd name="connsiteX0" fmla="*/ 30960 w 103445"/>
                <a:gd name="connsiteY0" fmla="*/ 422056 h 422107"/>
                <a:gd name="connsiteX1" fmla="*/ 92873 w 103445"/>
                <a:gd name="connsiteY1" fmla="*/ 231556 h 422107"/>
                <a:gd name="connsiteX2" fmla="*/ 97635 w 103445"/>
                <a:gd name="connsiteY2" fmla="*/ 131544 h 422107"/>
                <a:gd name="connsiteX3" fmla="*/ 33342 w 103445"/>
                <a:gd name="connsiteY3" fmla="*/ 5338 h 422107"/>
                <a:gd name="connsiteX4" fmla="*/ 4 w 103445"/>
                <a:gd name="connsiteY4" fmla="*/ 31531 h 422107"/>
                <a:gd name="connsiteX5" fmla="*/ 30960 w 103445"/>
                <a:gd name="connsiteY5" fmla="*/ 105350 h 422107"/>
                <a:gd name="connsiteX6" fmla="*/ 45248 w 103445"/>
                <a:gd name="connsiteY6" fmla="*/ 212506 h 422107"/>
                <a:gd name="connsiteX7" fmla="*/ 30960 w 103445"/>
                <a:gd name="connsiteY7" fmla="*/ 422056 h 422107"/>
                <a:gd name="connsiteX0" fmla="*/ 30960 w 103446"/>
                <a:gd name="connsiteY0" fmla="*/ 421100 h 421152"/>
                <a:gd name="connsiteX1" fmla="*/ 92873 w 103446"/>
                <a:gd name="connsiteY1" fmla="*/ 230600 h 421152"/>
                <a:gd name="connsiteX2" fmla="*/ 97635 w 103446"/>
                <a:gd name="connsiteY2" fmla="*/ 116300 h 421152"/>
                <a:gd name="connsiteX3" fmla="*/ 33342 w 103446"/>
                <a:gd name="connsiteY3" fmla="*/ 4382 h 421152"/>
                <a:gd name="connsiteX4" fmla="*/ 4 w 103446"/>
                <a:gd name="connsiteY4" fmla="*/ 30575 h 421152"/>
                <a:gd name="connsiteX5" fmla="*/ 30960 w 103446"/>
                <a:gd name="connsiteY5" fmla="*/ 104394 h 421152"/>
                <a:gd name="connsiteX6" fmla="*/ 45248 w 103446"/>
                <a:gd name="connsiteY6" fmla="*/ 211550 h 421152"/>
                <a:gd name="connsiteX7" fmla="*/ 30960 w 103446"/>
                <a:gd name="connsiteY7" fmla="*/ 421100 h 421152"/>
                <a:gd name="connsiteX0" fmla="*/ 30960 w 102503"/>
                <a:gd name="connsiteY0" fmla="*/ 421100 h 421522"/>
                <a:gd name="connsiteX1" fmla="*/ 90492 w 102503"/>
                <a:gd name="connsiteY1" fmla="*/ 261556 h 421522"/>
                <a:gd name="connsiteX2" fmla="*/ 97635 w 102503"/>
                <a:gd name="connsiteY2" fmla="*/ 116300 h 421522"/>
                <a:gd name="connsiteX3" fmla="*/ 33342 w 102503"/>
                <a:gd name="connsiteY3" fmla="*/ 4382 h 421522"/>
                <a:gd name="connsiteX4" fmla="*/ 4 w 102503"/>
                <a:gd name="connsiteY4" fmla="*/ 30575 h 421522"/>
                <a:gd name="connsiteX5" fmla="*/ 30960 w 102503"/>
                <a:gd name="connsiteY5" fmla="*/ 104394 h 421522"/>
                <a:gd name="connsiteX6" fmla="*/ 45248 w 102503"/>
                <a:gd name="connsiteY6" fmla="*/ 211550 h 421522"/>
                <a:gd name="connsiteX7" fmla="*/ 30960 w 102503"/>
                <a:gd name="connsiteY7" fmla="*/ 421100 h 421522"/>
                <a:gd name="connsiteX0" fmla="*/ 19060 w 90603"/>
                <a:gd name="connsiteY0" fmla="*/ 427590 h 428012"/>
                <a:gd name="connsiteX1" fmla="*/ 78592 w 90603"/>
                <a:gd name="connsiteY1" fmla="*/ 268046 h 428012"/>
                <a:gd name="connsiteX2" fmla="*/ 85735 w 90603"/>
                <a:gd name="connsiteY2" fmla="*/ 122790 h 428012"/>
                <a:gd name="connsiteX3" fmla="*/ 21442 w 90603"/>
                <a:gd name="connsiteY3" fmla="*/ 10872 h 428012"/>
                <a:gd name="connsiteX4" fmla="*/ 10 w 90603"/>
                <a:gd name="connsiteY4" fmla="*/ 15634 h 428012"/>
                <a:gd name="connsiteX5" fmla="*/ 19060 w 90603"/>
                <a:gd name="connsiteY5" fmla="*/ 110884 h 428012"/>
                <a:gd name="connsiteX6" fmla="*/ 33348 w 90603"/>
                <a:gd name="connsiteY6" fmla="*/ 218040 h 428012"/>
                <a:gd name="connsiteX7" fmla="*/ 19060 w 90603"/>
                <a:gd name="connsiteY7" fmla="*/ 427590 h 428012"/>
                <a:gd name="connsiteX0" fmla="*/ 19492 w 89806"/>
                <a:gd name="connsiteY0" fmla="*/ 429215 h 429637"/>
                <a:gd name="connsiteX1" fmla="*/ 79024 w 89806"/>
                <a:gd name="connsiteY1" fmla="*/ 269671 h 429637"/>
                <a:gd name="connsiteX2" fmla="*/ 86167 w 89806"/>
                <a:gd name="connsiteY2" fmla="*/ 124415 h 429637"/>
                <a:gd name="connsiteX3" fmla="*/ 38543 w 89806"/>
                <a:gd name="connsiteY3" fmla="*/ 10115 h 429637"/>
                <a:gd name="connsiteX4" fmla="*/ 442 w 89806"/>
                <a:gd name="connsiteY4" fmla="*/ 17259 h 429637"/>
                <a:gd name="connsiteX5" fmla="*/ 19492 w 89806"/>
                <a:gd name="connsiteY5" fmla="*/ 112509 h 429637"/>
                <a:gd name="connsiteX6" fmla="*/ 33780 w 89806"/>
                <a:gd name="connsiteY6" fmla="*/ 219665 h 429637"/>
                <a:gd name="connsiteX7" fmla="*/ 19492 w 89806"/>
                <a:gd name="connsiteY7" fmla="*/ 429215 h 429637"/>
                <a:gd name="connsiteX0" fmla="*/ 19130 w 89444"/>
                <a:gd name="connsiteY0" fmla="*/ 428992 h 429414"/>
                <a:gd name="connsiteX1" fmla="*/ 78662 w 89444"/>
                <a:gd name="connsiteY1" fmla="*/ 269448 h 429414"/>
                <a:gd name="connsiteX2" fmla="*/ 85805 w 89444"/>
                <a:gd name="connsiteY2" fmla="*/ 124192 h 429414"/>
                <a:gd name="connsiteX3" fmla="*/ 38181 w 89444"/>
                <a:gd name="connsiteY3" fmla="*/ 9892 h 429414"/>
                <a:gd name="connsiteX4" fmla="*/ 80 w 89444"/>
                <a:gd name="connsiteY4" fmla="*/ 17036 h 429414"/>
                <a:gd name="connsiteX5" fmla="*/ 28655 w 89444"/>
                <a:gd name="connsiteY5" fmla="*/ 107524 h 429414"/>
                <a:gd name="connsiteX6" fmla="*/ 33418 w 89444"/>
                <a:gd name="connsiteY6" fmla="*/ 219442 h 429414"/>
                <a:gd name="connsiteX7" fmla="*/ 19130 w 89444"/>
                <a:gd name="connsiteY7" fmla="*/ 428992 h 429414"/>
                <a:gd name="connsiteX0" fmla="*/ 4959 w 75273"/>
                <a:gd name="connsiteY0" fmla="*/ 430017 h 430439"/>
                <a:gd name="connsiteX1" fmla="*/ 64491 w 75273"/>
                <a:gd name="connsiteY1" fmla="*/ 270473 h 430439"/>
                <a:gd name="connsiteX2" fmla="*/ 71634 w 75273"/>
                <a:gd name="connsiteY2" fmla="*/ 125217 h 430439"/>
                <a:gd name="connsiteX3" fmla="*/ 24010 w 75273"/>
                <a:gd name="connsiteY3" fmla="*/ 10917 h 430439"/>
                <a:gd name="connsiteX4" fmla="*/ 197 w 75273"/>
                <a:gd name="connsiteY4" fmla="*/ 15680 h 430439"/>
                <a:gd name="connsiteX5" fmla="*/ 14484 w 75273"/>
                <a:gd name="connsiteY5" fmla="*/ 108549 h 430439"/>
                <a:gd name="connsiteX6" fmla="*/ 19247 w 75273"/>
                <a:gd name="connsiteY6" fmla="*/ 220467 h 430439"/>
                <a:gd name="connsiteX7" fmla="*/ 4959 w 75273"/>
                <a:gd name="connsiteY7" fmla="*/ 430017 h 43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73" h="430439">
                  <a:moveTo>
                    <a:pt x="4959" y="430017"/>
                  </a:moveTo>
                  <a:cubicBezTo>
                    <a:pt x="12500" y="438351"/>
                    <a:pt x="53379" y="321273"/>
                    <a:pt x="64491" y="270473"/>
                  </a:cubicBezTo>
                  <a:cubicBezTo>
                    <a:pt x="75604" y="219673"/>
                    <a:pt x="78381" y="168476"/>
                    <a:pt x="71634" y="125217"/>
                  </a:cubicBezTo>
                  <a:cubicBezTo>
                    <a:pt x="64887" y="81958"/>
                    <a:pt x="35916" y="29173"/>
                    <a:pt x="24010" y="10917"/>
                  </a:cubicBezTo>
                  <a:cubicBezTo>
                    <a:pt x="12104" y="-7339"/>
                    <a:pt x="1785" y="-592"/>
                    <a:pt x="197" y="15680"/>
                  </a:cubicBezTo>
                  <a:cubicBezTo>
                    <a:pt x="-1391" y="31952"/>
                    <a:pt x="6943" y="78387"/>
                    <a:pt x="14484" y="108549"/>
                  </a:cubicBezTo>
                  <a:cubicBezTo>
                    <a:pt x="22025" y="138711"/>
                    <a:pt x="20834" y="166889"/>
                    <a:pt x="19247" y="220467"/>
                  </a:cubicBezTo>
                  <a:cubicBezTo>
                    <a:pt x="17660" y="274045"/>
                    <a:pt x="-2582" y="421683"/>
                    <a:pt x="4959" y="4300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90243" y="2328535"/>
              <a:ext cx="89097" cy="434752"/>
            </a:xfrm>
            <a:custGeom>
              <a:avLst/>
              <a:gdLst>
                <a:gd name="connsiteX0" fmla="*/ 88772 w 90474"/>
                <a:gd name="connsiteY0" fmla="*/ 420011 h 421827"/>
                <a:gd name="connsiteX1" fmla="*/ 74484 w 90474"/>
                <a:gd name="connsiteY1" fmla="*/ 222367 h 421827"/>
                <a:gd name="connsiteX2" fmla="*/ 53053 w 90474"/>
                <a:gd name="connsiteY2" fmla="*/ 24723 h 421827"/>
                <a:gd name="connsiteX3" fmla="*/ 14953 w 90474"/>
                <a:gd name="connsiteY3" fmla="*/ 15198 h 421827"/>
                <a:gd name="connsiteX4" fmla="*/ 666 w 90474"/>
                <a:gd name="connsiteY4" fmla="*/ 136642 h 421827"/>
                <a:gd name="connsiteX5" fmla="*/ 34003 w 90474"/>
                <a:gd name="connsiteY5" fmla="*/ 310473 h 421827"/>
                <a:gd name="connsiteX6" fmla="*/ 88772 w 90474"/>
                <a:gd name="connsiteY6" fmla="*/ 420011 h 421827"/>
                <a:gd name="connsiteX0" fmla="*/ 88894 w 90455"/>
                <a:gd name="connsiteY0" fmla="*/ 432253 h 434069"/>
                <a:gd name="connsiteX1" fmla="*/ 74606 w 90455"/>
                <a:gd name="connsiteY1" fmla="*/ 234609 h 434069"/>
                <a:gd name="connsiteX2" fmla="*/ 65081 w 90455"/>
                <a:gd name="connsiteY2" fmla="*/ 17915 h 434069"/>
                <a:gd name="connsiteX3" fmla="*/ 15075 w 90455"/>
                <a:gd name="connsiteY3" fmla="*/ 27440 h 434069"/>
                <a:gd name="connsiteX4" fmla="*/ 788 w 90455"/>
                <a:gd name="connsiteY4" fmla="*/ 148884 h 434069"/>
                <a:gd name="connsiteX5" fmla="*/ 34125 w 90455"/>
                <a:gd name="connsiteY5" fmla="*/ 322715 h 434069"/>
                <a:gd name="connsiteX6" fmla="*/ 88894 w 90455"/>
                <a:gd name="connsiteY6" fmla="*/ 432253 h 434069"/>
                <a:gd name="connsiteX0" fmla="*/ 88894 w 89591"/>
                <a:gd name="connsiteY0" fmla="*/ 429296 h 432713"/>
                <a:gd name="connsiteX1" fmla="*/ 65081 w 89591"/>
                <a:gd name="connsiteY1" fmla="*/ 191170 h 432713"/>
                <a:gd name="connsiteX2" fmla="*/ 65081 w 89591"/>
                <a:gd name="connsiteY2" fmla="*/ 14958 h 432713"/>
                <a:gd name="connsiteX3" fmla="*/ 15075 w 89591"/>
                <a:gd name="connsiteY3" fmla="*/ 24483 h 432713"/>
                <a:gd name="connsiteX4" fmla="*/ 788 w 89591"/>
                <a:gd name="connsiteY4" fmla="*/ 145927 h 432713"/>
                <a:gd name="connsiteX5" fmla="*/ 34125 w 89591"/>
                <a:gd name="connsiteY5" fmla="*/ 319758 h 432713"/>
                <a:gd name="connsiteX6" fmla="*/ 88894 w 89591"/>
                <a:gd name="connsiteY6" fmla="*/ 429296 h 432713"/>
                <a:gd name="connsiteX0" fmla="*/ 88400 w 89097"/>
                <a:gd name="connsiteY0" fmla="*/ 431335 h 434752"/>
                <a:gd name="connsiteX1" fmla="*/ 64587 w 89097"/>
                <a:gd name="connsiteY1" fmla="*/ 193209 h 434752"/>
                <a:gd name="connsiteX2" fmla="*/ 64587 w 89097"/>
                <a:gd name="connsiteY2" fmla="*/ 16997 h 434752"/>
                <a:gd name="connsiteX3" fmla="*/ 31249 w 89097"/>
                <a:gd name="connsiteY3" fmla="*/ 21759 h 434752"/>
                <a:gd name="connsiteX4" fmla="*/ 294 w 89097"/>
                <a:gd name="connsiteY4" fmla="*/ 147966 h 434752"/>
                <a:gd name="connsiteX5" fmla="*/ 33631 w 89097"/>
                <a:gd name="connsiteY5" fmla="*/ 321797 h 434752"/>
                <a:gd name="connsiteX6" fmla="*/ 88400 w 89097"/>
                <a:gd name="connsiteY6" fmla="*/ 431335 h 43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97" h="434752">
                  <a:moveTo>
                    <a:pt x="88400" y="431335"/>
                  </a:moveTo>
                  <a:cubicBezTo>
                    <a:pt x="93559" y="409904"/>
                    <a:pt x="68556" y="262265"/>
                    <a:pt x="64587" y="193209"/>
                  </a:cubicBezTo>
                  <a:cubicBezTo>
                    <a:pt x="60618" y="124153"/>
                    <a:pt x="70143" y="45572"/>
                    <a:pt x="64587" y="16997"/>
                  </a:cubicBezTo>
                  <a:cubicBezTo>
                    <a:pt x="59031" y="-11578"/>
                    <a:pt x="41965" y="-69"/>
                    <a:pt x="31249" y="21759"/>
                  </a:cubicBezTo>
                  <a:cubicBezTo>
                    <a:pt x="20533" y="43587"/>
                    <a:pt x="-2881" y="98754"/>
                    <a:pt x="294" y="147966"/>
                  </a:cubicBezTo>
                  <a:cubicBezTo>
                    <a:pt x="3469" y="197178"/>
                    <a:pt x="20534" y="275363"/>
                    <a:pt x="33631" y="321797"/>
                  </a:cubicBezTo>
                  <a:cubicBezTo>
                    <a:pt x="46728" y="368231"/>
                    <a:pt x="83241" y="452766"/>
                    <a:pt x="88400" y="4313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06242" y="2340089"/>
              <a:ext cx="143836" cy="420234"/>
            </a:xfrm>
            <a:custGeom>
              <a:avLst/>
              <a:gdLst>
                <a:gd name="connsiteX0" fmla="*/ 142981 w 142990"/>
                <a:gd name="connsiteY0" fmla="*/ 412703 h 415538"/>
                <a:gd name="connsiteX1" fmla="*/ 64400 w 142990"/>
                <a:gd name="connsiteY1" fmla="*/ 243634 h 415538"/>
                <a:gd name="connsiteX2" fmla="*/ 50112 w 142990"/>
                <a:gd name="connsiteY2" fmla="*/ 100759 h 415538"/>
                <a:gd name="connsiteX3" fmla="*/ 71543 w 142990"/>
                <a:gd name="connsiteY3" fmla="*/ 746 h 415538"/>
                <a:gd name="connsiteX4" fmla="*/ 12012 w 142990"/>
                <a:gd name="connsiteY4" fmla="*/ 62659 h 415538"/>
                <a:gd name="connsiteX5" fmla="*/ 4868 w 142990"/>
                <a:gd name="connsiteY5" fmla="*/ 198390 h 415538"/>
                <a:gd name="connsiteX6" fmla="*/ 69162 w 142990"/>
                <a:gd name="connsiteY6" fmla="*/ 338884 h 415538"/>
                <a:gd name="connsiteX7" fmla="*/ 142981 w 142990"/>
                <a:gd name="connsiteY7" fmla="*/ 412703 h 415538"/>
                <a:gd name="connsiteX0" fmla="*/ 143827 w 143836"/>
                <a:gd name="connsiteY0" fmla="*/ 417399 h 420234"/>
                <a:gd name="connsiteX1" fmla="*/ 65246 w 143836"/>
                <a:gd name="connsiteY1" fmla="*/ 248330 h 420234"/>
                <a:gd name="connsiteX2" fmla="*/ 50958 w 143836"/>
                <a:gd name="connsiteY2" fmla="*/ 105455 h 420234"/>
                <a:gd name="connsiteX3" fmla="*/ 91439 w 143836"/>
                <a:gd name="connsiteY3" fmla="*/ 680 h 420234"/>
                <a:gd name="connsiteX4" fmla="*/ 12858 w 143836"/>
                <a:gd name="connsiteY4" fmla="*/ 67355 h 420234"/>
                <a:gd name="connsiteX5" fmla="*/ 5714 w 143836"/>
                <a:gd name="connsiteY5" fmla="*/ 203086 h 420234"/>
                <a:gd name="connsiteX6" fmla="*/ 70008 w 143836"/>
                <a:gd name="connsiteY6" fmla="*/ 343580 h 420234"/>
                <a:gd name="connsiteX7" fmla="*/ 143827 w 143836"/>
                <a:gd name="connsiteY7" fmla="*/ 417399 h 42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36" h="420234">
                  <a:moveTo>
                    <a:pt x="143827" y="417399"/>
                  </a:moveTo>
                  <a:cubicBezTo>
                    <a:pt x="143033" y="401524"/>
                    <a:pt x="80724" y="300321"/>
                    <a:pt x="65246" y="248330"/>
                  </a:cubicBezTo>
                  <a:cubicBezTo>
                    <a:pt x="49768" y="196339"/>
                    <a:pt x="46593" y="146730"/>
                    <a:pt x="50958" y="105455"/>
                  </a:cubicBezTo>
                  <a:cubicBezTo>
                    <a:pt x="55323" y="64180"/>
                    <a:pt x="97789" y="7030"/>
                    <a:pt x="91439" y="680"/>
                  </a:cubicBezTo>
                  <a:cubicBezTo>
                    <a:pt x="85089" y="-5670"/>
                    <a:pt x="27145" y="33621"/>
                    <a:pt x="12858" y="67355"/>
                  </a:cubicBezTo>
                  <a:cubicBezTo>
                    <a:pt x="-1429" y="101089"/>
                    <a:pt x="-3811" y="157048"/>
                    <a:pt x="5714" y="203086"/>
                  </a:cubicBezTo>
                  <a:cubicBezTo>
                    <a:pt x="15239" y="249123"/>
                    <a:pt x="46196" y="308258"/>
                    <a:pt x="70008" y="343580"/>
                  </a:cubicBezTo>
                  <a:cubicBezTo>
                    <a:pt x="93820" y="378902"/>
                    <a:pt x="144621" y="433274"/>
                    <a:pt x="143827" y="41739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52779" y="2353057"/>
              <a:ext cx="166214" cy="405977"/>
            </a:xfrm>
            <a:custGeom>
              <a:avLst/>
              <a:gdLst/>
              <a:ahLst/>
              <a:cxnLst/>
              <a:rect l="l" t="t" r="r" b="b"/>
              <a:pathLst>
                <a:path w="166214" h="405977">
                  <a:moveTo>
                    <a:pt x="89891" y="0"/>
                  </a:moveTo>
                  <a:cubicBezTo>
                    <a:pt x="80301" y="5244"/>
                    <a:pt x="65986" y="13242"/>
                    <a:pt x="59178" y="25208"/>
                  </a:cubicBezTo>
                  <a:cubicBezTo>
                    <a:pt x="46081" y="48227"/>
                    <a:pt x="15521" y="87518"/>
                    <a:pt x="16315" y="129983"/>
                  </a:cubicBezTo>
                  <a:cubicBezTo>
                    <a:pt x="17109" y="172448"/>
                    <a:pt x="38937" y="233963"/>
                    <a:pt x="63940" y="280001"/>
                  </a:cubicBezTo>
                  <a:cubicBezTo>
                    <a:pt x="88868" y="325900"/>
                    <a:pt x="165869" y="380084"/>
                    <a:pt x="166214" y="405977"/>
                  </a:cubicBezTo>
                  <a:cubicBezTo>
                    <a:pt x="127133" y="376356"/>
                    <a:pt x="76035" y="320046"/>
                    <a:pt x="50114" y="275403"/>
                  </a:cubicBezTo>
                  <a:cubicBezTo>
                    <a:pt x="19719" y="223055"/>
                    <a:pt x="-7722" y="169440"/>
                    <a:pt x="1988" y="105694"/>
                  </a:cubicBezTo>
                  <a:cubicBezTo>
                    <a:pt x="9756" y="54695"/>
                    <a:pt x="45897" y="22340"/>
                    <a:pt x="898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53939" y="2316265"/>
              <a:ext cx="256594" cy="32986"/>
            </a:xfrm>
            <a:custGeom>
              <a:avLst/>
              <a:gdLst/>
              <a:ahLst/>
              <a:cxnLst/>
              <a:rect l="l" t="t" r="r" b="b"/>
              <a:pathLst>
                <a:path w="256594" h="32986">
                  <a:moveTo>
                    <a:pt x="166953" y="604"/>
                  </a:moveTo>
                  <a:cubicBezTo>
                    <a:pt x="198926" y="2381"/>
                    <a:pt x="230643" y="8222"/>
                    <a:pt x="256594" y="20892"/>
                  </a:cubicBezTo>
                  <a:cubicBezTo>
                    <a:pt x="226464" y="27484"/>
                    <a:pt x="165631" y="31949"/>
                    <a:pt x="123602" y="32802"/>
                  </a:cubicBezTo>
                  <a:cubicBezTo>
                    <a:pt x="90576" y="33473"/>
                    <a:pt x="38399" y="32325"/>
                    <a:pt x="0" y="29179"/>
                  </a:cubicBezTo>
                  <a:cubicBezTo>
                    <a:pt x="6774" y="25167"/>
                    <a:pt x="14010" y="22057"/>
                    <a:pt x="21307" y="19127"/>
                  </a:cubicBezTo>
                  <a:cubicBezTo>
                    <a:pt x="50225" y="7518"/>
                    <a:pt x="109011" y="-2615"/>
                    <a:pt x="166953" y="60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00"/>
                </a:gs>
                <a:gs pos="0">
                  <a:srgbClr val="FFFF99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54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45306" y="2771775"/>
              <a:ext cx="85725" cy="38100"/>
            </a:xfrm>
            <a:custGeom>
              <a:avLst/>
              <a:gdLst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69057 w 85725"/>
                <a:gd name="connsiteY2" fmla="*/ 30956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78582 w 85725"/>
                <a:gd name="connsiteY2" fmla="*/ 38100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38100">
                  <a:moveTo>
                    <a:pt x="0" y="2381"/>
                  </a:moveTo>
                  <a:lnTo>
                    <a:pt x="16669" y="38100"/>
                  </a:lnTo>
                  <a:lnTo>
                    <a:pt x="78582" y="38100"/>
                  </a:lnTo>
                  <a:lnTo>
                    <a:pt x="85725" y="0"/>
                  </a:lnTo>
                  <a:lnTo>
                    <a:pt x="0" y="23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accent6"/>
                </a:gs>
                <a:gs pos="53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127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66496" y="2842018"/>
              <a:ext cx="48203" cy="22860"/>
            </a:xfrm>
            <a:custGeom>
              <a:avLst/>
              <a:gdLst>
                <a:gd name="connsiteX0" fmla="*/ 2381 w 230981"/>
                <a:gd name="connsiteY0" fmla="*/ 14288 h 109538"/>
                <a:gd name="connsiteX1" fmla="*/ 0 w 230981"/>
                <a:gd name="connsiteY1" fmla="*/ 104775 h 109538"/>
                <a:gd name="connsiteX2" fmla="*/ 116681 w 230981"/>
                <a:gd name="connsiteY2" fmla="*/ 109538 h 109538"/>
                <a:gd name="connsiteX3" fmla="*/ 230981 w 230981"/>
                <a:gd name="connsiteY3" fmla="*/ 95250 h 109538"/>
                <a:gd name="connsiteX4" fmla="*/ 211931 w 230981"/>
                <a:gd name="connsiteY4" fmla="*/ 0 h 109538"/>
                <a:gd name="connsiteX5" fmla="*/ 109538 w 230981"/>
                <a:gd name="connsiteY5" fmla="*/ 11907 h 109538"/>
                <a:gd name="connsiteX6" fmla="*/ 2381 w 230981"/>
                <a:gd name="connsiteY6" fmla="*/ 1428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81" h="109538">
                  <a:moveTo>
                    <a:pt x="2381" y="14288"/>
                  </a:moveTo>
                  <a:cubicBezTo>
                    <a:pt x="1587" y="44450"/>
                    <a:pt x="794" y="74613"/>
                    <a:pt x="0" y="104775"/>
                  </a:cubicBezTo>
                  <a:lnTo>
                    <a:pt x="116681" y="109538"/>
                  </a:lnTo>
                  <a:lnTo>
                    <a:pt x="230981" y="95250"/>
                  </a:lnTo>
                  <a:lnTo>
                    <a:pt x="211931" y="0"/>
                  </a:lnTo>
                  <a:lnTo>
                    <a:pt x="109538" y="11907"/>
                  </a:lnTo>
                  <a:lnTo>
                    <a:pt x="2381" y="14288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00000"/>
                </a:gs>
                <a:gs pos="60000">
                  <a:srgbClr val="800000"/>
                </a:gs>
                <a:gs pos="42000">
                  <a:schemeClr val="accent6"/>
                </a:gs>
                <a:gs pos="0">
                  <a:srgbClr val="FFC000"/>
                </a:gs>
              </a:gsLst>
              <a:lin ang="105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458043" y="792507"/>
            <a:ext cx="455098" cy="548613"/>
            <a:chOff x="352779" y="2316265"/>
            <a:chExt cx="455098" cy="548613"/>
          </a:xfrm>
        </p:grpSpPr>
        <p:sp>
          <p:nvSpPr>
            <p:cNvPr id="153" name="Freeform 152"/>
            <p:cNvSpPr/>
            <p:nvPr/>
          </p:nvSpPr>
          <p:spPr>
            <a:xfrm>
              <a:off x="355160" y="2316265"/>
              <a:ext cx="452717" cy="454797"/>
            </a:xfrm>
            <a:custGeom>
              <a:avLst/>
              <a:gdLst>
                <a:gd name="connsiteX0" fmla="*/ 185179 w 449237"/>
                <a:gd name="connsiteY0" fmla="*/ 455226 h 466015"/>
                <a:gd name="connsiteX1" fmla="*/ 50932 w 449237"/>
                <a:gd name="connsiteY1" fmla="*/ 310847 h 466015"/>
                <a:gd name="connsiteX2" fmla="*/ 2806 w 449237"/>
                <a:gd name="connsiteY2" fmla="*/ 141138 h 466015"/>
                <a:gd name="connsiteX3" fmla="*/ 124388 w 449237"/>
                <a:gd name="connsiteY3" fmla="*/ 19556 h 466015"/>
                <a:gd name="connsiteX4" fmla="*/ 243438 w 449237"/>
                <a:gd name="connsiteY4" fmla="*/ 4358 h 466015"/>
                <a:gd name="connsiteX5" fmla="*/ 410613 w 449237"/>
                <a:gd name="connsiteY5" fmla="*/ 62616 h 466015"/>
                <a:gd name="connsiteX6" fmla="*/ 446075 w 449237"/>
                <a:gd name="connsiteY6" fmla="*/ 217127 h 466015"/>
                <a:gd name="connsiteX7" fmla="*/ 354888 w 449237"/>
                <a:gd name="connsiteY7" fmla="*/ 361506 h 466015"/>
                <a:gd name="connsiteX8" fmla="*/ 283965 w 449237"/>
                <a:gd name="connsiteY8" fmla="*/ 452693 h 466015"/>
                <a:gd name="connsiteX9" fmla="*/ 268767 w 449237"/>
                <a:gd name="connsiteY9" fmla="*/ 455226 h 466015"/>
                <a:gd name="connsiteX10" fmla="*/ 185179 w 449237"/>
                <a:gd name="connsiteY10" fmla="*/ 455226 h 46601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55226"/>
                <a:gd name="connsiteX1" fmla="*/ 50932 w 449237"/>
                <a:gd name="connsiteY1" fmla="*/ 310847 h 455226"/>
                <a:gd name="connsiteX2" fmla="*/ 2806 w 449237"/>
                <a:gd name="connsiteY2" fmla="*/ 141138 h 455226"/>
                <a:gd name="connsiteX3" fmla="*/ 124388 w 449237"/>
                <a:gd name="connsiteY3" fmla="*/ 19556 h 455226"/>
                <a:gd name="connsiteX4" fmla="*/ 243438 w 449237"/>
                <a:gd name="connsiteY4" fmla="*/ 4358 h 455226"/>
                <a:gd name="connsiteX5" fmla="*/ 410613 w 449237"/>
                <a:gd name="connsiteY5" fmla="*/ 62616 h 455226"/>
                <a:gd name="connsiteX6" fmla="*/ 446075 w 449237"/>
                <a:gd name="connsiteY6" fmla="*/ 217127 h 455226"/>
                <a:gd name="connsiteX7" fmla="*/ 354888 w 449237"/>
                <a:gd name="connsiteY7" fmla="*/ 361506 h 455226"/>
                <a:gd name="connsiteX8" fmla="*/ 283965 w 449237"/>
                <a:gd name="connsiteY8" fmla="*/ 452693 h 455226"/>
                <a:gd name="connsiteX9" fmla="*/ 185179 w 449237"/>
                <a:gd name="connsiteY9" fmla="*/ 455226 h 455226"/>
                <a:gd name="connsiteX0" fmla="*/ 184361 w 448419"/>
                <a:gd name="connsiteY0" fmla="*/ 455226 h 455226"/>
                <a:gd name="connsiteX1" fmla="*/ 50114 w 448419"/>
                <a:gd name="connsiteY1" fmla="*/ 310847 h 455226"/>
                <a:gd name="connsiteX2" fmla="*/ 1988 w 448419"/>
                <a:gd name="connsiteY2" fmla="*/ 141138 h 455226"/>
                <a:gd name="connsiteX3" fmla="*/ 123570 w 448419"/>
                <a:gd name="connsiteY3" fmla="*/ 19556 h 455226"/>
                <a:gd name="connsiteX4" fmla="*/ 242620 w 448419"/>
                <a:gd name="connsiteY4" fmla="*/ 4358 h 455226"/>
                <a:gd name="connsiteX5" fmla="*/ 409795 w 448419"/>
                <a:gd name="connsiteY5" fmla="*/ 62616 h 455226"/>
                <a:gd name="connsiteX6" fmla="*/ 445257 w 448419"/>
                <a:gd name="connsiteY6" fmla="*/ 217127 h 455226"/>
                <a:gd name="connsiteX7" fmla="*/ 354070 w 448419"/>
                <a:gd name="connsiteY7" fmla="*/ 361506 h 455226"/>
                <a:gd name="connsiteX8" fmla="*/ 283147 w 448419"/>
                <a:gd name="connsiteY8" fmla="*/ 452693 h 455226"/>
                <a:gd name="connsiteX9" fmla="*/ 184361 w 448419"/>
                <a:gd name="connsiteY9" fmla="*/ 455226 h 455226"/>
                <a:gd name="connsiteX0" fmla="*/ 184361 w 452256"/>
                <a:gd name="connsiteY0" fmla="*/ 439382 h 439382"/>
                <a:gd name="connsiteX1" fmla="*/ 50114 w 452256"/>
                <a:gd name="connsiteY1" fmla="*/ 295003 h 439382"/>
                <a:gd name="connsiteX2" fmla="*/ 1988 w 452256"/>
                <a:gd name="connsiteY2" fmla="*/ 125294 h 439382"/>
                <a:gd name="connsiteX3" fmla="*/ 123570 w 452256"/>
                <a:gd name="connsiteY3" fmla="*/ 3712 h 439382"/>
                <a:gd name="connsiteX4" fmla="*/ 409795 w 452256"/>
                <a:gd name="connsiteY4" fmla="*/ 46772 h 439382"/>
                <a:gd name="connsiteX5" fmla="*/ 445257 w 452256"/>
                <a:gd name="connsiteY5" fmla="*/ 201283 h 439382"/>
                <a:gd name="connsiteX6" fmla="*/ 354070 w 452256"/>
                <a:gd name="connsiteY6" fmla="*/ 345662 h 439382"/>
                <a:gd name="connsiteX7" fmla="*/ 283147 w 452256"/>
                <a:gd name="connsiteY7" fmla="*/ 436849 h 439382"/>
                <a:gd name="connsiteX8" fmla="*/ 184361 w 452256"/>
                <a:gd name="connsiteY8" fmla="*/ 439382 h 439382"/>
                <a:gd name="connsiteX0" fmla="*/ 184361 w 451598"/>
                <a:gd name="connsiteY0" fmla="*/ 450638 h 450638"/>
                <a:gd name="connsiteX1" fmla="*/ 50114 w 451598"/>
                <a:gd name="connsiteY1" fmla="*/ 306259 h 450638"/>
                <a:gd name="connsiteX2" fmla="*/ 1988 w 451598"/>
                <a:gd name="connsiteY2" fmla="*/ 136550 h 450638"/>
                <a:gd name="connsiteX3" fmla="*/ 123570 w 451598"/>
                <a:gd name="connsiteY3" fmla="*/ 14968 h 450638"/>
                <a:gd name="connsiteX4" fmla="*/ 409795 w 451598"/>
                <a:gd name="connsiteY4" fmla="*/ 58028 h 450638"/>
                <a:gd name="connsiteX5" fmla="*/ 445257 w 451598"/>
                <a:gd name="connsiteY5" fmla="*/ 212539 h 450638"/>
                <a:gd name="connsiteX6" fmla="*/ 354070 w 451598"/>
                <a:gd name="connsiteY6" fmla="*/ 356918 h 450638"/>
                <a:gd name="connsiteX7" fmla="*/ 283147 w 451598"/>
                <a:gd name="connsiteY7" fmla="*/ 448105 h 450638"/>
                <a:gd name="connsiteX8" fmla="*/ 184361 w 451598"/>
                <a:gd name="connsiteY8" fmla="*/ 450638 h 450638"/>
                <a:gd name="connsiteX0" fmla="*/ 184361 w 451598"/>
                <a:gd name="connsiteY0" fmla="*/ 454797 h 454797"/>
                <a:gd name="connsiteX1" fmla="*/ 50114 w 451598"/>
                <a:gd name="connsiteY1" fmla="*/ 310418 h 454797"/>
                <a:gd name="connsiteX2" fmla="*/ 1988 w 451598"/>
                <a:gd name="connsiteY2" fmla="*/ 140709 h 454797"/>
                <a:gd name="connsiteX3" fmla="*/ 123570 w 451598"/>
                <a:gd name="connsiteY3" fmla="*/ 19127 h 454797"/>
                <a:gd name="connsiteX4" fmla="*/ 409795 w 451598"/>
                <a:gd name="connsiteY4" fmla="*/ 62187 h 454797"/>
                <a:gd name="connsiteX5" fmla="*/ 445257 w 451598"/>
                <a:gd name="connsiteY5" fmla="*/ 216698 h 454797"/>
                <a:gd name="connsiteX6" fmla="*/ 354070 w 451598"/>
                <a:gd name="connsiteY6" fmla="*/ 361077 h 454797"/>
                <a:gd name="connsiteX7" fmla="*/ 283147 w 451598"/>
                <a:gd name="connsiteY7" fmla="*/ 452264 h 454797"/>
                <a:gd name="connsiteX8" fmla="*/ 184361 w 451598"/>
                <a:gd name="connsiteY8" fmla="*/ 454797 h 454797"/>
                <a:gd name="connsiteX0" fmla="*/ 184361 w 457206"/>
                <a:gd name="connsiteY0" fmla="*/ 454797 h 454797"/>
                <a:gd name="connsiteX1" fmla="*/ 50114 w 457206"/>
                <a:gd name="connsiteY1" fmla="*/ 310418 h 454797"/>
                <a:gd name="connsiteX2" fmla="*/ 1988 w 457206"/>
                <a:gd name="connsiteY2" fmla="*/ 140709 h 454797"/>
                <a:gd name="connsiteX3" fmla="*/ 123570 w 457206"/>
                <a:gd name="connsiteY3" fmla="*/ 19127 h 454797"/>
                <a:gd name="connsiteX4" fmla="*/ 409795 w 457206"/>
                <a:gd name="connsiteY4" fmla="*/ 62187 h 454797"/>
                <a:gd name="connsiteX5" fmla="*/ 445257 w 457206"/>
                <a:gd name="connsiteY5" fmla="*/ 216698 h 454797"/>
                <a:gd name="connsiteX6" fmla="*/ 354070 w 457206"/>
                <a:gd name="connsiteY6" fmla="*/ 361077 h 454797"/>
                <a:gd name="connsiteX7" fmla="*/ 283147 w 457206"/>
                <a:gd name="connsiteY7" fmla="*/ 452264 h 454797"/>
                <a:gd name="connsiteX8" fmla="*/ 184361 w 457206"/>
                <a:gd name="connsiteY8" fmla="*/ 454797 h 454797"/>
                <a:gd name="connsiteX0" fmla="*/ 184361 w 452717"/>
                <a:gd name="connsiteY0" fmla="*/ 454797 h 454797"/>
                <a:gd name="connsiteX1" fmla="*/ 50114 w 452717"/>
                <a:gd name="connsiteY1" fmla="*/ 310418 h 454797"/>
                <a:gd name="connsiteX2" fmla="*/ 1988 w 452717"/>
                <a:gd name="connsiteY2" fmla="*/ 140709 h 454797"/>
                <a:gd name="connsiteX3" fmla="*/ 123570 w 452717"/>
                <a:gd name="connsiteY3" fmla="*/ 19127 h 454797"/>
                <a:gd name="connsiteX4" fmla="*/ 409795 w 452717"/>
                <a:gd name="connsiteY4" fmla="*/ 62187 h 454797"/>
                <a:gd name="connsiteX5" fmla="*/ 445257 w 452717"/>
                <a:gd name="connsiteY5" fmla="*/ 216698 h 454797"/>
                <a:gd name="connsiteX6" fmla="*/ 354070 w 452717"/>
                <a:gd name="connsiteY6" fmla="*/ 361077 h 454797"/>
                <a:gd name="connsiteX7" fmla="*/ 283147 w 452717"/>
                <a:gd name="connsiteY7" fmla="*/ 452264 h 454797"/>
                <a:gd name="connsiteX8" fmla="*/ 184361 w 452717"/>
                <a:gd name="connsiteY8" fmla="*/ 454797 h 4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717" h="454797">
                  <a:moveTo>
                    <a:pt x="184361" y="454797"/>
                  </a:moveTo>
                  <a:cubicBezTo>
                    <a:pt x="145522" y="431156"/>
                    <a:pt x="80509" y="362766"/>
                    <a:pt x="50114" y="310418"/>
                  </a:cubicBezTo>
                  <a:cubicBezTo>
                    <a:pt x="19719" y="258070"/>
                    <a:pt x="-7722" y="204455"/>
                    <a:pt x="1988" y="140709"/>
                  </a:cubicBezTo>
                  <a:cubicBezTo>
                    <a:pt x="11698" y="76963"/>
                    <a:pt x="65734" y="42346"/>
                    <a:pt x="123570" y="19127"/>
                  </a:cubicBezTo>
                  <a:cubicBezTo>
                    <a:pt x="181406" y="-4092"/>
                    <a:pt x="358714" y="-21401"/>
                    <a:pt x="409795" y="62187"/>
                  </a:cubicBezTo>
                  <a:cubicBezTo>
                    <a:pt x="460876" y="145775"/>
                    <a:pt x="457077" y="166883"/>
                    <a:pt x="445257" y="216698"/>
                  </a:cubicBezTo>
                  <a:cubicBezTo>
                    <a:pt x="433437" y="266513"/>
                    <a:pt x="381088" y="321816"/>
                    <a:pt x="354070" y="361077"/>
                  </a:cubicBezTo>
                  <a:cubicBezTo>
                    <a:pt x="327052" y="400338"/>
                    <a:pt x="297501" y="436644"/>
                    <a:pt x="283147" y="452264"/>
                  </a:cubicBezTo>
                  <a:cubicBezTo>
                    <a:pt x="254862" y="450154"/>
                    <a:pt x="228266" y="453109"/>
                    <a:pt x="184361" y="454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31029" y="2330334"/>
              <a:ext cx="144401" cy="429575"/>
            </a:xfrm>
            <a:custGeom>
              <a:avLst/>
              <a:gdLst>
                <a:gd name="connsiteX0" fmla="*/ 14645 w 158570"/>
                <a:gd name="connsiteY0" fmla="*/ 425485 h 425485"/>
                <a:gd name="connsiteX1" fmla="*/ 119420 w 158570"/>
                <a:gd name="connsiteY1" fmla="*/ 263560 h 425485"/>
                <a:gd name="connsiteX2" fmla="*/ 157520 w 158570"/>
                <a:gd name="connsiteY2" fmla="*/ 146879 h 425485"/>
                <a:gd name="connsiteX3" fmla="*/ 83701 w 158570"/>
                <a:gd name="connsiteY3" fmla="*/ 13529 h 425485"/>
                <a:gd name="connsiteX4" fmla="*/ 357 w 158570"/>
                <a:gd name="connsiteY4" fmla="*/ 6385 h 425485"/>
                <a:gd name="connsiteX5" fmla="*/ 55126 w 158570"/>
                <a:gd name="connsiteY5" fmla="*/ 30197 h 425485"/>
                <a:gd name="connsiteX6" fmla="*/ 93226 w 158570"/>
                <a:gd name="connsiteY6" fmla="*/ 84966 h 425485"/>
                <a:gd name="connsiteX7" fmla="*/ 114657 w 158570"/>
                <a:gd name="connsiteY7" fmla="*/ 173072 h 425485"/>
                <a:gd name="connsiteX8" fmla="*/ 81320 w 158570"/>
                <a:gd name="connsiteY8" fmla="*/ 263560 h 425485"/>
                <a:gd name="connsiteX9" fmla="*/ 14645 w 158570"/>
                <a:gd name="connsiteY9" fmla="*/ 425485 h 425485"/>
                <a:gd name="connsiteX0" fmla="*/ 14674 w 158599"/>
                <a:gd name="connsiteY0" fmla="*/ 425485 h 425485"/>
                <a:gd name="connsiteX1" fmla="*/ 119449 w 158599"/>
                <a:gd name="connsiteY1" fmla="*/ 263560 h 425485"/>
                <a:gd name="connsiteX2" fmla="*/ 157549 w 158599"/>
                <a:gd name="connsiteY2" fmla="*/ 146879 h 425485"/>
                <a:gd name="connsiteX3" fmla="*/ 83730 w 158599"/>
                <a:gd name="connsiteY3" fmla="*/ 13529 h 425485"/>
                <a:gd name="connsiteX4" fmla="*/ 386 w 158599"/>
                <a:gd name="connsiteY4" fmla="*/ 6385 h 425485"/>
                <a:gd name="connsiteX5" fmla="*/ 55155 w 158599"/>
                <a:gd name="connsiteY5" fmla="*/ 30197 h 425485"/>
                <a:gd name="connsiteX6" fmla="*/ 114686 w 158599"/>
                <a:gd name="connsiteY6" fmla="*/ 173072 h 425485"/>
                <a:gd name="connsiteX7" fmla="*/ 81349 w 158599"/>
                <a:gd name="connsiteY7" fmla="*/ 263560 h 425485"/>
                <a:gd name="connsiteX8" fmla="*/ 14674 w 158599"/>
                <a:gd name="connsiteY8" fmla="*/ 425485 h 425485"/>
                <a:gd name="connsiteX0" fmla="*/ 14659 w 158584"/>
                <a:gd name="connsiteY0" fmla="*/ 425485 h 425485"/>
                <a:gd name="connsiteX1" fmla="*/ 119434 w 158584"/>
                <a:gd name="connsiteY1" fmla="*/ 263560 h 425485"/>
                <a:gd name="connsiteX2" fmla="*/ 157534 w 158584"/>
                <a:gd name="connsiteY2" fmla="*/ 146879 h 425485"/>
                <a:gd name="connsiteX3" fmla="*/ 83715 w 158584"/>
                <a:gd name="connsiteY3" fmla="*/ 13529 h 425485"/>
                <a:gd name="connsiteX4" fmla="*/ 371 w 158584"/>
                <a:gd name="connsiteY4" fmla="*/ 6385 h 425485"/>
                <a:gd name="connsiteX5" fmla="*/ 55140 w 158584"/>
                <a:gd name="connsiteY5" fmla="*/ 30197 h 425485"/>
                <a:gd name="connsiteX6" fmla="*/ 102765 w 158584"/>
                <a:gd name="connsiteY6" fmla="*/ 151641 h 425485"/>
                <a:gd name="connsiteX7" fmla="*/ 81334 w 158584"/>
                <a:gd name="connsiteY7" fmla="*/ 263560 h 425485"/>
                <a:gd name="connsiteX8" fmla="*/ 14659 w 158584"/>
                <a:gd name="connsiteY8" fmla="*/ 425485 h 425485"/>
                <a:gd name="connsiteX0" fmla="*/ 14659 w 158584"/>
                <a:gd name="connsiteY0" fmla="*/ 425485 h 425525"/>
                <a:gd name="connsiteX1" fmla="*/ 119434 w 158584"/>
                <a:gd name="connsiteY1" fmla="*/ 277847 h 425525"/>
                <a:gd name="connsiteX2" fmla="*/ 157534 w 158584"/>
                <a:gd name="connsiteY2" fmla="*/ 146879 h 425525"/>
                <a:gd name="connsiteX3" fmla="*/ 83715 w 158584"/>
                <a:gd name="connsiteY3" fmla="*/ 13529 h 425525"/>
                <a:gd name="connsiteX4" fmla="*/ 371 w 158584"/>
                <a:gd name="connsiteY4" fmla="*/ 6385 h 425525"/>
                <a:gd name="connsiteX5" fmla="*/ 55140 w 158584"/>
                <a:gd name="connsiteY5" fmla="*/ 30197 h 425525"/>
                <a:gd name="connsiteX6" fmla="*/ 102765 w 158584"/>
                <a:gd name="connsiteY6" fmla="*/ 151641 h 425525"/>
                <a:gd name="connsiteX7" fmla="*/ 81334 w 158584"/>
                <a:gd name="connsiteY7" fmla="*/ 263560 h 425525"/>
                <a:gd name="connsiteX8" fmla="*/ 14659 w 158584"/>
                <a:gd name="connsiteY8" fmla="*/ 425485 h 425525"/>
                <a:gd name="connsiteX0" fmla="*/ 31241 w 175166"/>
                <a:gd name="connsiteY0" fmla="*/ 434865 h 434905"/>
                <a:gd name="connsiteX1" fmla="*/ 136016 w 175166"/>
                <a:gd name="connsiteY1" fmla="*/ 287227 h 434905"/>
                <a:gd name="connsiteX2" fmla="*/ 174116 w 175166"/>
                <a:gd name="connsiteY2" fmla="*/ 156259 h 434905"/>
                <a:gd name="connsiteX3" fmla="*/ 100297 w 175166"/>
                <a:gd name="connsiteY3" fmla="*/ 22909 h 434905"/>
                <a:gd name="connsiteX4" fmla="*/ 284 w 175166"/>
                <a:gd name="connsiteY4" fmla="*/ 1478 h 434905"/>
                <a:gd name="connsiteX5" fmla="*/ 71722 w 175166"/>
                <a:gd name="connsiteY5" fmla="*/ 39577 h 434905"/>
                <a:gd name="connsiteX6" fmla="*/ 119347 w 175166"/>
                <a:gd name="connsiteY6" fmla="*/ 161021 h 434905"/>
                <a:gd name="connsiteX7" fmla="*/ 97916 w 175166"/>
                <a:gd name="connsiteY7" fmla="*/ 272940 h 434905"/>
                <a:gd name="connsiteX8" fmla="*/ 31241 w 175166"/>
                <a:gd name="connsiteY8" fmla="*/ 434865 h 434905"/>
                <a:gd name="connsiteX0" fmla="*/ 482 w 144407"/>
                <a:gd name="connsiteY0" fmla="*/ 429535 h 429575"/>
                <a:gd name="connsiteX1" fmla="*/ 105257 w 144407"/>
                <a:gd name="connsiteY1" fmla="*/ 281897 h 429575"/>
                <a:gd name="connsiteX2" fmla="*/ 143357 w 144407"/>
                <a:gd name="connsiteY2" fmla="*/ 150929 h 429575"/>
                <a:gd name="connsiteX3" fmla="*/ 69538 w 144407"/>
                <a:gd name="connsiteY3" fmla="*/ 17579 h 429575"/>
                <a:gd name="connsiteX4" fmla="*/ 2862 w 144407"/>
                <a:gd name="connsiteY4" fmla="*/ 3291 h 429575"/>
                <a:gd name="connsiteX5" fmla="*/ 40963 w 144407"/>
                <a:gd name="connsiteY5" fmla="*/ 34247 h 429575"/>
                <a:gd name="connsiteX6" fmla="*/ 88588 w 144407"/>
                <a:gd name="connsiteY6" fmla="*/ 155691 h 429575"/>
                <a:gd name="connsiteX7" fmla="*/ 67157 w 144407"/>
                <a:gd name="connsiteY7" fmla="*/ 267610 h 429575"/>
                <a:gd name="connsiteX8" fmla="*/ 482 w 144407"/>
                <a:gd name="connsiteY8" fmla="*/ 429535 h 429575"/>
                <a:gd name="connsiteX0" fmla="*/ 476 w 144401"/>
                <a:gd name="connsiteY0" fmla="*/ 429535 h 429575"/>
                <a:gd name="connsiteX1" fmla="*/ 105251 w 144401"/>
                <a:gd name="connsiteY1" fmla="*/ 281897 h 429575"/>
                <a:gd name="connsiteX2" fmla="*/ 143351 w 144401"/>
                <a:gd name="connsiteY2" fmla="*/ 150929 h 429575"/>
                <a:gd name="connsiteX3" fmla="*/ 69532 w 144401"/>
                <a:gd name="connsiteY3" fmla="*/ 17579 h 429575"/>
                <a:gd name="connsiteX4" fmla="*/ 2856 w 144401"/>
                <a:gd name="connsiteY4" fmla="*/ 3291 h 429575"/>
                <a:gd name="connsiteX5" fmla="*/ 40957 w 144401"/>
                <a:gd name="connsiteY5" fmla="*/ 34247 h 429575"/>
                <a:gd name="connsiteX6" fmla="*/ 83819 w 144401"/>
                <a:gd name="connsiteY6" fmla="*/ 150929 h 429575"/>
                <a:gd name="connsiteX7" fmla="*/ 67151 w 144401"/>
                <a:gd name="connsiteY7" fmla="*/ 267610 h 429575"/>
                <a:gd name="connsiteX8" fmla="*/ 476 w 144401"/>
                <a:gd name="connsiteY8" fmla="*/ 429535 h 42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01" h="429575">
                  <a:moveTo>
                    <a:pt x="476" y="429535"/>
                  </a:moveTo>
                  <a:cubicBezTo>
                    <a:pt x="6826" y="431916"/>
                    <a:pt x="81439" y="328331"/>
                    <a:pt x="105251" y="281897"/>
                  </a:cubicBezTo>
                  <a:cubicBezTo>
                    <a:pt x="129063" y="235463"/>
                    <a:pt x="149304" y="194982"/>
                    <a:pt x="143351" y="150929"/>
                  </a:cubicBezTo>
                  <a:cubicBezTo>
                    <a:pt x="137398" y="106876"/>
                    <a:pt x="92948" y="42185"/>
                    <a:pt x="69532" y="17579"/>
                  </a:cubicBezTo>
                  <a:cubicBezTo>
                    <a:pt x="46116" y="-7027"/>
                    <a:pt x="7618" y="513"/>
                    <a:pt x="2856" y="3291"/>
                  </a:cubicBezTo>
                  <a:cubicBezTo>
                    <a:pt x="-1906" y="6069"/>
                    <a:pt x="27463" y="9641"/>
                    <a:pt x="40957" y="34247"/>
                  </a:cubicBezTo>
                  <a:cubicBezTo>
                    <a:pt x="54451" y="58853"/>
                    <a:pt x="79453" y="112035"/>
                    <a:pt x="83819" y="150929"/>
                  </a:cubicBezTo>
                  <a:cubicBezTo>
                    <a:pt x="88185" y="189823"/>
                    <a:pt x="81042" y="221176"/>
                    <a:pt x="67151" y="267610"/>
                  </a:cubicBezTo>
                  <a:cubicBezTo>
                    <a:pt x="53261" y="314044"/>
                    <a:pt x="-5874" y="427154"/>
                    <a:pt x="476" y="4295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97497" y="2325089"/>
              <a:ext cx="75273" cy="430439"/>
            </a:xfrm>
            <a:custGeom>
              <a:avLst/>
              <a:gdLst>
                <a:gd name="connsiteX0" fmla="*/ 30960 w 103445"/>
                <a:gd name="connsiteY0" fmla="*/ 422056 h 422107"/>
                <a:gd name="connsiteX1" fmla="*/ 92873 w 103445"/>
                <a:gd name="connsiteY1" fmla="*/ 231556 h 422107"/>
                <a:gd name="connsiteX2" fmla="*/ 97635 w 103445"/>
                <a:gd name="connsiteY2" fmla="*/ 131544 h 422107"/>
                <a:gd name="connsiteX3" fmla="*/ 33342 w 103445"/>
                <a:gd name="connsiteY3" fmla="*/ 5338 h 422107"/>
                <a:gd name="connsiteX4" fmla="*/ 4 w 103445"/>
                <a:gd name="connsiteY4" fmla="*/ 31531 h 422107"/>
                <a:gd name="connsiteX5" fmla="*/ 30960 w 103445"/>
                <a:gd name="connsiteY5" fmla="*/ 105350 h 422107"/>
                <a:gd name="connsiteX6" fmla="*/ 45248 w 103445"/>
                <a:gd name="connsiteY6" fmla="*/ 212506 h 422107"/>
                <a:gd name="connsiteX7" fmla="*/ 30960 w 103445"/>
                <a:gd name="connsiteY7" fmla="*/ 422056 h 422107"/>
                <a:gd name="connsiteX0" fmla="*/ 30960 w 103446"/>
                <a:gd name="connsiteY0" fmla="*/ 421100 h 421152"/>
                <a:gd name="connsiteX1" fmla="*/ 92873 w 103446"/>
                <a:gd name="connsiteY1" fmla="*/ 230600 h 421152"/>
                <a:gd name="connsiteX2" fmla="*/ 97635 w 103446"/>
                <a:gd name="connsiteY2" fmla="*/ 116300 h 421152"/>
                <a:gd name="connsiteX3" fmla="*/ 33342 w 103446"/>
                <a:gd name="connsiteY3" fmla="*/ 4382 h 421152"/>
                <a:gd name="connsiteX4" fmla="*/ 4 w 103446"/>
                <a:gd name="connsiteY4" fmla="*/ 30575 h 421152"/>
                <a:gd name="connsiteX5" fmla="*/ 30960 w 103446"/>
                <a:gd name="connsiteY5" fmla="*/ 104394 h 421152"/>
                <a:gd name="connsiteX6" fmla="*/ 45248 w 103446"/>
                <a:gd name="connsiteY6" fmla="*/ 211550 h 421152"/>
                <a:gd name="connsiteX7" fmla="*/ 30960 w 103446"/>
                <a:gd name="connsiteY7" fmla="*/ 421100 h 421152"/>
                <a:gd name="connsiteX0" fmla="*/ 30960 w 102503"/>
                <a:gd name="connsiteY0" fmla="*/ 421100 h 421522"/>
                <a:gd name="connsiteX1" fmla="*/ 90492 w 102503"/>
                <a:gd name="connsiteY1" fmla="*/ 261556 h 421522"/>
                <a:gd name="connsiteX2" fmla="*/ 97635 w 102503"/>
                <a:gd name="connsiteY2" fmla="*/ 116300 h 421522"/>
                <a:gd name="connsiteX3" fmla="*/ 33342 w 102503"/>
                <a:gd name="connsiteY3" fmla="*/ 4382 h 421522"/>
                <a:gd name="connsiteX4" fmla="*/ 4 w 102503"/>
                <a:gd name="connsiteY4" fmla="*/ 30575 h 421522"/>
                <a:gd name="connsiteX5" fmla="*/ 30960 w 102503"/>
                <a:gd name="connsiteY5" fmla="*/ 104394 h 421522"/>
                <a:gd name="connsiteX6" fmla="*/ 45248 w 102503"/>
                <a:gd name="connsiteY6" fmla="*/ 211550 h 421522"/>
                <a:gd name="connsiteX7" fmla="*/ 30960 w 102503"/>
                <a:gd name="connsiteY7" fmla="*/ 421100 h 421522"/>
                <a:gd name="connsiteX0" fmla="*/ 19060 w 90603"/>
                <a:gd name="connsiteY0" fmla="*/ 427590 h 428012"/>
                <a:gd name="connsiteX1" fmla="*/ 78592 w 90603"/>
                <a:gd name="connsiteY1" fmla="*/ 268046 h 428012"/>
                <a:gd name="connsiteX2" fmla="*/ 85735 w 90603"/>
                <a:gd name="connsiteY2" fmla="*/ 122790 h 428012"/>
                <a:gd name="connsiteX3" fmla="*/ 21442 w 90603"/>
                <a:gd name="connsiteY3" fmla="*/ 10872 h 428012"/>
                <a:gd name="connsiteX4" fmla="*/ 10 w 90603"/>
                <a:gd name="connsiteY4" fmla="*/ 15634 h 428012"/>
                <a:gd name="connsiteX5" fmla="*/ 19060 w 90603"/>
                <a:gd name="connsiteY5" fmla="*/ 110884 h 428012"/>
                <a:gd name="connsiteX6" fmla="*/ 33348 w 90603"/>
                <a:gd name="connsiteY6" fmla="*/ 218040 h 428012"/>
                <a:gd name="connsiteX7" fmla="*/ 19060 w 90603"/>
                <a:gd name="connsiteY7" fmla="*/ 427590 h 428012"/>
                <a:gd name="connsiteX0" fmla="*/ 19492 w 89806"/>
                <a:gd name="connsiteY0" fmla="*/ 429215 h 429637"/>
                <a:gd name="connsiteX1" fmla="*/ 79024 w 89806"/>
                <a:gd name="connsiteY1" fmla="*/ 269671 h 429637"/>
                <a:gd name="connsiteX2" fmla="*/ 86167 w 89806"/>
                <a:gd name="connsiteY2" fmla="*/ 124415 h 429637"/>
                <a:gd name="connsiteX3" fmla="*/ 38543 w 89806"/>
                <a:gd name="connsiteY3" fmla="*/ 10115 h 429637"/>
                <a:gd name="connsiteX4" fmla="*/ 442 w 89806"/>
                <a:gd name="connsiteY4" fmla="*/ 17259 h 429637"/>
                <a:gd name="connsiteX5" fmla="*/ 19492 w 89806"/>
                <a:gd name="connsiteY5" fmla="*/ 112509 h 429637"/>
                <a:gd name="connsiteX6" fmla="*/ 33780 w 89806"/>
                <a:gd name="connsiteY6" fmla="*/ 219665 h 429637"/>
                <a:gd name="connsiteX7" fmla="*/ 19492 w 89806"/>
                <a:gd name="connsiteY7" fmla="*/ 429215 h 429637"/>
                <a:gd name="connsiteX0" fmla="*/ 19130 w 89444"/>
                <a:gd name="connsiteY0" fmla="*/ 428992 h 429414"/>
                <a:gd name="connsiteX1" fmla="*/ 78662 w 89444"/>
                <a:gd name="connsiteY1" fmla="*/ 269448 h 429414"/>
                <a:gd name="connsiteX2" fmla="*/ 85805 w 89444"/>
                <a:gd name="connsiteY2" fmla="*/ 124192 h 429414"/>
                <a:gd name="connsiteX3" fmla="*/ 38181 w 89444"/>
                <a:gd name="connsiteY3" fmla="*/ 9892 h 429414"/>
                <a:gd name="connsiteX4" fmla="*/ 80 w 89444"/>
                <a:gd name="connsiteY4" fmla="*/ 17036 h 429414"/>
                <a:gd name="connsiteX5" fmla="*/ 28655 w 89444"/>
                <a:gd name="connsiteY5" fmla="*/ 107524 h 429414"/>
                <a:gd name="connsiteX6" fmla="*/ 33418 w 89444"/>
                <a:gd name="connsiteY6" fmla="*/ 219442 h 429414"/>
                <a:gd name="connsiteX7" fmla="*/ 19130 w 89444"/>
                <a:gd name="connsiteY7" fmla="*/ 428992 h 429414"/>
                <a:gd name="connsiteX0" fmla="*/ 4959 w 75273"/>
                <a:gd name="connsiteY0" fmla="*/ 430017 h 430439"/>
                <a:gd name="connsiteX1" fmla="*/ 64491 w 75273"/>
                <a:gd name="connsiteY1" fmla="*/ 270473 h 430439"/>
                <a:gd name="connsiteX2" fmla="*/ 71634 w 75273"/>
                <a:gd name="connsiteY2" fmla="*/ 125217 h 430439"/>
                <a:gd name="connsiteX3" fmla="*/ 24010 w 75273"/>
                <a:gd name="connsiteY3" fmla="*/ 10917 h 430439"/>
                <a:gd name="connsiteX4" fmla="*/ 197 w 75273"/>
                <a:gd name="connsiteY4" fmla="*/ 15680 h 430439"/>
                <a:gd name="connsiteX5" fmla="*/ 14484 w 75273"/>
                <a:gd name="connsiteY5" fmla="*/ 108549 h 430439"/>
                <a:gd name="connsiteX6" fmla="*/ 19247 w 75273"/>
                <a:gd name="connsiteY6" fmla="*/ 220467 h 430439"/>
                <a:gd name="connsiteX7" fmla="*/ 4959 w 75273"/>
                <a:gd name="connsiteY7" fmla="*/ 430017 h 43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73" h="430439">
                  <a:moveTo>
                    <a:pt x="4959" y="430017"/>
                  </a:moveTo>
                  <a:cubicBezTo>
                    <a:pt x="12500" y="438351"/>
                    <a:pt x="53379" y="321273"/>
                    <a:pt x="64491" y="270473"/>
                  </a:cubicBezTo>
                  <a:cubicBezTo>
                    <a:pt x="75604" y="219673"/>
                    <a:pt x="78381" y="168476"/>
                    <a:pt x="71634" y="125217"/>
                  </a:cubicBezTo>
                  <a:cubicBezTo>
                    <a:pt x="64887" y="81958"/>
                    <a:pt x="35916" y="29173"/>
                    <a:pt x="24010" y="10917"/>
                  </a:cubicBezTo>
                  <a:cubicBezTo>
                    <a:pt x="12104" y="-7339"/>
                    <a:pt x="1785" y="-592"/>
                    <a:pt x="197" y="15680"/>
                  </a:cubicBezTo>
                  <a:cubicBezTo>
                    <a:pt x="-1391" y="31952"/>
                    <a:pt x="6943" y="78387"/>
                    <a:pt x="14484" y="108549"/>
                  </a:cubicBezTo>
                  <a:cubicBezTo>
                    <a:pt x="22025" y="138711"/>
                    <a:pt x="20834" y="166889"/>
                    <a:pt x="19247" y="220467"/>
                  </a:cubicBezTo>
                  <a:cubicBezTo>
                    <a:pt x="17660" y="274045"/>
                    <a:pt x="-2582" y="421683"/>
                    <a:pt x="4959" y="4300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90243" y="2328535"/>
              <a:ext cx="89097" cy="434752"/>
            </a:xfrm>
            <a:custGeom>
              <a:avLst/>
              <a:gdLst>
                <a:gd name="connsiteX0" fmla="*/ 88772 w 90474"/>
                <a:gd name="connsiteY0" fmla="*/ 420011 h 421827"/>
                <a:gd name="connsiteX1" fmla="*/ 74484 w 90474"/>
                <a:gd name="connsiteY1" fmla="*/ 222367 h 421827"/>
                <a:gd name="connsiteX2" fmla="*/ 53053 w 90474"/>
                <a:gd name="connsiteY2" fmla="*/ 24723 h 421827"/>
                <a:gd name="connsiteX3" fmla="*/ 14953 w 90474"/>
                <a:gd name="connsiteY3" fmla="*/ 15198 h 421827"/>
                <a:gd name="connsiteX4" fmla="*/ 666 w 90474"/>
                <a:gd name="connsiteY4" fmla="*/ 136642 h 421827"/>
                <a:gd name="connsiteX5" fmla="*/ 34003 w 90474"/>
                <a:gd name="connsiteY5" fmla="*/ 310473 h 421827"/>
                <a:gd name="connsiteX6" fmla="*/ 88772 w 90474"/>
                <a:gd name="connsiteY6" fmla="*/ 420011 h 421827"/>
                <a:gd name="connsiteX0" fmla="*/ 88894 w 90455"/>
                <a:gd name="connsiteY0" fmla="*/ 432253 h 434069"/>
                <a:gd name="connsiteX1" fmla="*/ 74606 w 90455"/>
                <a:gd name="connsiteY1" fmla="*/ 234609 h 434069"/>
                <a:gd name="connsiteX2" fmla="*/ 65081 w 90455"/>
                <a:gd name="connsiteY2" fmla="*/ 17915 h 434069"/>
                <a:gd name="connsiteX3" fmla="*/ 15075 w 90455"/>
                <a:gd name="connsiteY3" fmla="*/ 27440 h 434069"/>
                <a:gd name="connsiteX4" fmla="*/ 788 w 90455"/>
                <a:gd name="connsiteY4" fmla="*/ 148884 h 434069"/>
                <a:gd name="connsiteX5" fmla="*/ 34125 w 90455"/>
                <a:gd name="connsiteY5" fmla="*/ 322715 h 434069"/>
                <a:gd name="connsiteX6" fmla="*/ 88894 w 90455"/>
                <a:gd name="connsiteY6" fmla="*/ 432253 h 434069"/>
                <a:gd name="connsiteX0" fmla="*/ 88894 w 89591"/>
                <a:gd name="connsiteY0" fmla="*/ 429296 h 432713"/>
                <a:gd name="connsiteX1" fmla="*/ 65081 w 89591"/>
                <a:gd name="connsiteY1" fmla="*/ 191170 h 432713"/>
                <a:gd name="connsiteX2" fmla="*/ 65081 w 89591"/>
                <a:gd name="connsiteY2" fmla="*/ 14958 h 432713"/>
                <a:gd name="connsiteX3" fmla="*/ 15075 w 89591"/>
                <a:gd name="connsiteY3" fmla="*/ 24483 h 432713"/>
                <a:gd name="connsiteX4" fmla="*/ 788 w 89591"/>
                <a:gd name="connsiteY4" fmla="*/ 145927 h 432713"/>
                <a:gd name="connsiteX5" fmla="*/ 34125 w 89591"/>
                <a:gd name="connsiteY5" fmla="*/ 319758 h 432713"/>
                <a:gd name="connsiteX6" fmla="*/ 88894 w 89591"/>
                <a:gd name="connsiteY6" fmla="*/ 429296 h 432713"/>
                <a:gd name="connsiteX0" fmla="*/ 88400 w 89097"/>
                <a:gd name="connsiteY0" fmla="*/ 431335 h 434752"/>
                <a:gd name="connsiteX1" fmla="*/ 64587 w 89097"/>
                <a:gd name="connsiteY1" fmla="*/ 193209 h 434752"/>
                <a:gd name="connsiteX2" fmla="*/ 64587 w 89097"/>
                <a:gd name="connsiteY2" fmla="*/ 16997 h 434752"/>
                <a:gd name="connsiteX3" fmla="*/ 31249 w 89097"/>
                <a:gd name="connsiteY3" fmla="*/ 21759 h 434752"/>
                <a:gd name="connsiteX4" fmla="*/ 294 w 89097"/>
                <a:gd name="connsiteY4" fmla="*/ 147966 h 434752"/>
                <a:gd name="connsiteX5" fmla="*/ 33631 w 89097"/>
                <a:gd name="connsiteY5" fmla="*/ 321797 h 434752"/>
                <a:gd name="connsiteX6" fmla="*/ 88400 w 89097"/>
                <a:gd name="connsiteY6" fmla="*/ 431335 h 43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97" h="434752">
                  <a:moveTo>
                    <a:pt x="88400" y="431335"/>
                  </a:moveTo>
                  <a:cubicBezTo>
                    <a:pt x="93559" y="409904"/>
                    <a:pt x="68556" y="262265"/>
                    <a:pt x="64587" y="193209"/>
                  </a:cubicBezTo>
                  <a:cubicBezTo>
                    <a:pt x="60618" y="124153"/>
                    <a:pt x="70143" y="45572"/>
                    <a:pt x="64587" y="16997"/>
                  </a:cubicBezTo>
                  <a:cubicBezTo>
                    <a:pt x="59031" y="-11578"/>
                    <a:pt x="41965" y="-69"/>
                    <a:pt x="31249" y="21759"/>
                  </a:cubicBezTo>
                  <a:cubicBezTo>
                    <a:pt x="20533" y="43587"/>
                    <a:pt x="-2881" y="98754"/>
                    <a:pt x="294" y="147966"/>
                  </a:cubicBezTo>
                  <a:cubicBezTo>
                    <a:pt x="3469" y="197178"/>
                    <a:pt x="20534" y="275363"/>
                    <a:pt x="33631" y="321797"/>
                  </a:cubicBezTo>
                  <a:cubicBezTo>
                    <a:pt x="46728" y="368231"/>
                    <a:pt x="83241" y="452766"/>
                    <a:pt x="88400" y="4313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06242" y="2340089"/>
              <a:ext cx="143836" cy="420234"/>
            </a:xfrm>
            <a:custGeom>
              <a:avLst/>
              <a:gdLst>
                <a:gd name="connsiteX0" fmla="*/ 142981 w 142990"/>
                <a:gd name="connsiteY0" fmla="*/ 412703 h 415538"/>
                <a:gd name="connsiteX1" fmla="*/ 64400 w 142990"/>
                <a:gd name="connsiteY1" fmla="*/ 243634 h 415538"/>
                <a:gd name="connsiteX2" fmla="*/ 50112 w 142990"/>
                <a:gd name="connsiteY2" fmla="*/ 100759 h 415538"/>
                <a:gd name="connsiteX3" fmla="*/ 71543 w 142990"/>
                <a:gd name="connsiteY3" fmla="*/ 746 h 415538"/>
                <a:gd name="connsiteX4" fmla="*/ 12012 w 142990"/>
                <a:gd name="connsiteY4" fmla="*/ 62659 h 415538"/>
                <a:gd name="connsiteX5" fmla="*/ 4868 w 142990"/>
                <a:gd name="connsiteY5" fmla="*/ 198390 h 415538"/>
                <a:gd name="connsiteX6" fmla="*/ 69162 w 142990"/>
                <a:gd name="connsiteY6" fmla="*/ 338884 h 415538"/>
                <a:gd name="connsiteX7" fmla="*/ 142981 w 142990"/>
                <a:gd name="connsiteY7" fmla="*/ 412703 h 415538"/>
                <a:gd name="connsiteX0" fmla="*/ 143827 w 143836"/>
                <a:gd name="connsiteY0" fmla="*/ 417399 h 420234"/>
                <a:gd name="connsiteX1" fmla="*/ 65246 w 143836"/>
                <a:gd name="connsiteY1" fmla="*/ 248330 h 420234"/>
                <a:gd name="connsiteX2" fmla="*/ 50958 w 143836"/>
                <a:gd name="connsiteY2" fmla="*/ 105455 h 420234"/>
                <a:gd name="connsiteX3" fmla="*/ 91439 w 143836"/>
                <a:gd name="connsiteY3" fmla="*/ 680 h 420234"/>
                <a:gd name="connsiteX4" fmla="*/ 12858 w 143836"/>
                <a:gd name="connsiteY4" fmla="*/ 67355 h 420234"/>
                <a:gd name="connsiteX5" fmla="*/ 5714 w 143836"/>
                <a:gd name="connsiteY5" fmla="*/ 203086 h 420234"/>
                <a:gd name="connsiteX6" fmla="*/ 70008 w 143836"/>
                <a:gd name="connsiteY6" fmla="*/ 343580 h 420234"/>
                <a:gd name="connsiteX7" fmla="*/ 143827 w 143836"/>
                <a:gd name="connsiteY7" fmla="*/ 417399 h 42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36" h="420234">
                  <a:moveTo>
                    <a:pt x="143827" y="417399"/>
                  </a:moveTo>
                  <a:cubicBezTo>
                    <a:pt x="143033" y="401524"/>
                    <a:pt x="80724" y="300321"/>
                    <a:pt x="65246" y="248330"/>
                  </a:cubicBezTo>
                  <a:cubicBezTo>
                    <a:pt x="49768" y="196339"/>
                    <a:pt x="46593" y="146730"/>
                    <a:pt x="50958" y="105455"/>
                  </a:cubicBezTo>
                  <a:cubicBezTo>
                    <a:pt x="55323" y="64180"/>
                    <a:pt x="97789" y="7030"/>
                    <a:pt x="91439" y="680"/>
                  </a:cubicBezTo>
                  <a:cubicBezTo>
                    <a:pt x="85089" y="-5670"/>
                    <a:pt x="27145" y="33621"/>
                    <a:pt x="12858" y="67355"/>
                  </a:cubicBezTo>
                  <a:cubicBezTo>
                    <a:pt x="-1429" y="101089"/>
                    <a:pt x="-3811" y="157048"/>
                    <a:pt x="5714" y="203086"/>
                  </a:cubicBezTo>
                  <a:cubicBezTo>
                    <a:pt x="15239" y="249123"/>
                    <a:pt x="46196" y="308258"/>
                    <a:pt x="70008" y="343580"/>
                  </a:cubicBezTo>
                  <a:cubicBezTo>
                    <a:pt x="93820" y="378902"/>
                    <a:pt x="144621" y="433274"/>
                    <a:pt x="143827" y="41739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352779" y="2353057"/>
              <a:ext cx="166214" cy="405977"/>
            </a:xfrm>
            <a:custGeom>
              <a:avLst/>
              <a:gdLst/>
              <a:ahLst/>
              <a:cxnLst/>
              <a:rect l="l" t="t" r="r" b="b"/>
              <a:pathLst>
                <a:path w="166214" h="405977">
                  <a:moveTo>
                    <a:pt x="89891" y="0"/>
                  </a:moveTo>
                  <a:cubicBezTo>
                    <a:pt x="80301" y="5244"/>
                    <a:pt x="65986" y="13242"/>
                    <a:pt x="59178" y="25208"/>
                  </a:cubicBezTo>
                  <a:cubicBezTo>
                    <a:pt x="46081" y="48227"/>
                    <a:pt x="15521" y="87518"/>
                    <a:pt x="16315" y="129983"/>
                  </a:cubicBezTo>
                  <a:cubicBezTo>
                    <a:pt x="17109" y="172448"/>
                    <a:pt x="38937" y="233963"/>
                    <a:pt x="63940" y="280001"/>
                  </a:cubicBezTo>
                  <a:cubicBezTo>
                    <a:pt x="88868" y="325900"/>
                    <a:pt x="165869" y="380084"/>
                    <a:pt x="166214" y="405977"/>
                  </a:cubicBezTo>
                  <a:cubicBezTo>
                    <a:pt x="127133" y="376356"/>
                    <a:pt x="76035" y="320046"/>
                    <a:pt x="50114" y="275403"/>
                  </a:cubicBezTo>
                  <a:cubicBezTo>
                    <a:pt x="19719" y="223055"/>
                    <a:pt x="-7722" y="169440"/>
                    <a:pt x="1988" y="105694"/>
                  </a:cubicBezTo>
                  <a:cubicBezTo>
                    <a:pt x="9756" y="54695"/>
                    <a:pt x="45897" y="22340"/>
                    <a:pt x="898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53939" y="2316265"/>
              <a:ext cx="256594" cy="32986"/>
            </a:xfrm>
            <a:custGeom>
              <a:avLst/>
              <a:gdLst/>
              <a:ahLst/>
              <a:cxnLst/>
              <a:rect l="l" t="t" r="r" b="b"/>
              <a:pathLst>
                <a:path w="256594" h="32986">
                  <a:moveTo>
                    <a:pt x="166953" y="604"/>
                  </a:moveTo>
                  <a:cubicBezTo>
                    <a:pt x="198926" y="2381"/>
                    <a:pt x="230643" y="8222"/>
                    <a:pt x="256594" y="20892"/>
                  </a:cubicBezTo>
                  <a:cubicBezTo>
                    <a:pt x="226464" y="27484"/>
                    <a:pt x="165631" y="31949"/>
                    <a:pt x="123602" y="32802"/>
                  </a:cubicBezTo>
                  <a:cubicBezTo>
                    <a:pt x="90576" y="33473"/>
                    <a:pt x="38399" y="32325"/>
                    <a:pt x="0" y="29179"/>
                  </a:cubicBezTo>
                  <a:cubicBezTo>
                    <a:pt x="6774" y="25167"/>
                    <a:pt x="14010" y="22057"/>
                    <a:pt x="21307" y="19127"/>
                  </a:cubicBezTo>
                  <a:cubicBezTo>
                    <a:pt x="50225" y="7518"/>
                    <a:pt x="109011" y="-2615"/>
                    <a:pt x="166953" y="60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00"/>
                </a:gs>
                <a:gs pos="0">
                  <a:srgbClr val="FFFF99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54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45306" y="2771775"/>
              <a:ext cx="85725" cy="38100"/>
            </a:xfrm>
            <a:custGeom>
              <a:avLst/>
              <a:gdLst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69057 w 85725"/>
                <a:gd name="connsiteY2" fmla="*/ 30956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78582 w 85725"/>
                <a:gd name="connsiteY2" fmla="*/ 38100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38100">
                  <a:moveTo>
                    <a:pt x="0" y="2381"/>
                  </a:moveTo>
                  <a:lnTo>
                    <a:pt x="16669" y="38100"/>
                  </a:lnTo>
                  <a:lnTo>
                    <a:pt x="78582" y="38100"/>
                  </a:lnTo>
                  <a:lnTo>
                    <a:pt x="85725" y="0"/>
                  </a:lnTo>
                  <a:lnTo>
                    <a:pt x="0" y="23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accent6"/>
                </a:gs>
                <a:gs pos="53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127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66496" y="2842018"/>
              <a:ext cx="48203" cy="22860"/>
            </a:xfrm>
            <a:custGeom>
              <a:avLst/>
              <a:gdLst>
                <a:gd name="connsiteX0" fmla="*/ 2381 w 230981"/>
                <a:gd name="connsiteY0" fmla="*/ 14288 h 109538"/>
                <a:gd name="connsiteX1" fmla="*/ 0 w 230981"/>
                <a:gd name="connsiteY1" fmla="*/ 104775 h 109538"/>
                <a:gd name="connsiteX2" fmla="*/ 116681 w 230981"/>
                <a:gd name="connsiteY2" fmla="*/ 109538 h 109538"/>
                <a:gd name="connsiteX3" fmla="*/ 230981 w 230981"/>
                <a:gd name="connsiteY3" fmla="*/ 95250 h 109538"/>
                <a:gd name="connsiteX4" fmla="*/ 211931 w 230981"/>
                <a:gd name="connsiteY4" fmla="*/ 0 h 109538"/>
                <a:gd name="connsiteX5" fmla="*/ 109538 w 230981"/>
                <a:gd name="connsiteY5" fmla="*/ 11907 h 109538"/>
                <a:gd name="connsiteX6" fmla="*/ 2381 w 230981"/>
                <a:gd name="connsiteY6" fmla="*/ 1428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81" h="109538">
                  <a:moveTo>
                    <a:pt x="2381" y="14288"/>
                  </a:moveTo>
                  <a:cubicBezTo>
                    <a:pt x="1587" y="44450"/>
                    <a:pt x="794" y="74613"/>
                    <a:pt x="0" y="104775"/>
                  </a:cubicBezTo>
                  <a:lnTo>
                    <a:pt x="116681" y="109538"/>
                  </a:lnTo>
                  <a:lnTo>
                    <a:pt x="230981" y="95250"/>
                  </a:lnTo>
                  <a:lnTo>
                    <a:pt x="211931" y="0"/>
                  </a:lnTo>
                  <a:lnTo>
                    <a:pt x="109538" y="11907"/>
                  </a:lnTo>
                  <a:lnTo>
                    <a:pt x="2381" y="14288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00000"/>
                </a:gs>
                <a:gs pos="60000">
                  <a:srgbClr val="800000"/>
                </a:gs>
                <a:gs pos="42000">
                  <a:schemeClr val="accent6"/>
                </a:gs>
                <a:gs pos="0">
                  <a:srgbClr val="FFC000"/>
                </a:gs>
              </a:gsLst>
              <a:lin ang="105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1890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1" grpId="0" animBg="1"/>
      <p:bldP spid="102" grpId="0" animBg="1"/>
      <p:bldP spid="1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8896" y="3200400"/>
            <a:ext cx="9807696" cy="4104864"/>
            <a:chOff x="-358896" y="3200400"/>
            <a:chExt cx="9807696" cy="4104864"/>
          </a:xfrm>
        </p:grpSpPr>
        <p:grpSp>
          <p:nvGrpSpPr>
            <p:cNvPr id="26" name="Group 25"/>
            <p:cNvGrpSpPr/>
            <p:nvPr/>
          </p:nvGrpSpPr>
          <p:grpSpPr>
            <a:xfrm>
              <a:off x="-358896" y="3200400"/>
              <a:ext cx="9807696" cy="4038600"/>
              <a:chOff x="-358896" y="3200400"/>
              <a:chExt cx="9807696" cy="4038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677767" y="3200400"/>
                <a:ext cx="3875433" cy="4038600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358896" y="3200400"/>
                <a:ext cx="9807696" cy="3886199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2678151" y="4944902"/>
              <a:ext cx="3875433" cy="2360362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-358895" y="266700"/>
            <a:ext cx="9731496" cy="29337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Integrals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0695" y="5105589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Fundamental theorem of calculus II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74975" y="4188650"/>
            <a:ext cx="1885106" cy="2059750"/>
            <a:chOff x="723009" y="1021073"/>
            <a:chExt cx="2588864" cy="2828712"/>
          </a:xfrm>
        </p:grpSpPr>
        <p:cxnSp>
          <p:nvCxnSpPr>
            <p:cNvPr id="73" name="Straight Connector 72"/>
            <p:cNvCxnSpPr/>
            <p:nvPr/>
          </p:nvCxnSpPr>
          <p:spPr>
            <a:xfrm flipH="1" flipV="1">
              <a:off x="1973687" y="2129179"/>
              <a:ext cx="459" cy="638965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601728" y="2102774"/>
              <a:ext cx="365530" cy="27553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2901731" y="1431701"/>
              <a:ext cx="9519" cy="1442538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605007" y="1288501"/>
              <a:ext cx="1296724" cy="124412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Isosceles Triangle 122"/>
            <p:cNvSpPr/>
            <p:nvPr/>
          </p:nvSpPr>
          <p:spPr>
            <a:xfrm>
              <a:off x="2444462" y="1810775"/>
              <a:ext cx="233291" cy="203310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46075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34722"/>
                    <a:pt x="409217" y="346075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122"/>
            <p:cNvSpPr/>
            <p:nvPr/>
          </p:nvSpPr>
          <p:spPr>
            <a:xfrm>
              <a:off x="2203631" y="1995940"/>
              <a:ext cx="233291" cy="92070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  <a:gd name="connsiteX0" fmla="*/ 0 w 417599"/>
                <a:gd name="connsiteY0" fmla="*/ 305882 h 399399"/>
                <a:gd name="connsiteX1" fmla="*/ 417599 w 417599"/>
                <a:gd name="connsiteY1" fmla="*/ 0 h 399399"/>
                <a:gd name="connsiteX2" fmla="*/ 403527 w 417599"/>
                <a:gd name="connsiteY2" fmla="*/ 399399 h 399399"/>
                <a:gd name="connsiteX3" fmla="*/ 0 w 417599"/>
                <a:gd name="connsiteY3" fmla="*/ 305882 h 399399"/>
                <a:gd name="connsiteX0" fmla="*/ 0 w 420785"/>
                <a:gd name="connsiteY0" fmla="*/ 305882 h 399399"/>
                <a:gd name="connsiteX1" fmla="*/ 417599 w 420785"/>
                <a:gd name="connsiteY1" fmla="*/ 0 h 399399"/>
                <a:gd name="connsiteX2" fmla="*/ 420599 w 420785"/>
                <a:gd name="connsiteY2" fmla="*/ 399399 h 399399"/>
                <a:gd name="connsiteX3" fmla="*/ 0 w 420785"/>
                <a:gd name="connsiteY3" fmla="*/ 305882 h 399399"/>
                <a:gd name="connsiteX0" fmla="*/ 0 w 417599"/>
                <a:gd name="connsiteY0" fmla="*/ 305882 h 386069"/>
                <a:gd name="connsiteX1" fmla="*/ 417599 w 417599"/>
                <a:gd name="connsiteY1" fmla="*/ 0 h 386069"/>
                <a:gd name="connsiteX2" fmla="*/ 409217 w 417599"/>
                <a:gd name="connsiteY2" fmla="*/ 386069 h 386069"/>
                <a:gd name="connsiteX3" fmla="*/ 0 w 417599"/>
                <a:gd name="connsiteY3" fmla="*/ 305882 h 38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8606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74716"/>
                    <a:pt x="409217" y="38606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122"/>
            <p:cNvSpPr/>
            <p:nvPr/>
          </p:nvSpPr>
          <p:spPr>
            <a:xfrm>
              <a:off x="1963076" y="2073300"/>
              <a:ext cx="233291" cy="75113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  <a:gd name="connsiteX0" fmla="*/ 0 w 417599"/>
                <a:gd name="connsiteY0" fmla="*/ 305882 h 399399"/>
                <a:gd name="connsiteX1" fmla="*/ 417599 w 417599"/>
                <a:gd name="connsiteY1" fmla="*/ 0 h 399399"/>
                <a:gd name="connsiteX2" fmla="*/ 403527 w 417599"/>
                <a:gd name="connsiteY2" fmla="*/ 399399 h 399399"/>
                <a:gd name="connsiteX3" fmla="*/ 0 w 417599"/>
                <a:gd name="connsiteY3" fmla="*/ 305882 h 399399"/>
                <a:gd name="connsiteX0" fmla="*/ 0 w 420785"/>
                <a:gd name="connsiteY0" fmla="*/ 305882 h 399399"/>
                <a:gd name="connsiteX1" fmla="*/ 417599 w 420785"/>
                <a:gd name="connsiteY1" fmla="*/ 0 h 399399"/>
                <a:gd name="connsiteX2" fmla="*/ 420599 w 420785"/>
                <a:gd name="connsiteY2" fmla="*/ 399399 h 399399"/>
                <a:gd name="connsiteX3" fmla="*/ 0 w 420785"/>
                <a:gd name="connsiteY3" fmla="*/ 305882 h 399399"/>
                <a:gd name="connsiteX0" fmla="*/ 0 w 417599"/>
                <a:gd name="connsiteY0" fmla="*/ 305882 h 386069"/>
                <a:gd name="connsiteX1" fmla="*/ 417599 w 417599"/>
                <a:gd name="connsiteY1" fmla="*/ 0 h 386069"/>
                <a:gd name="connsiteX2" fmla="*/ 409217 w 417599"/>
                <a:gd name="connsiteY2" fmla="*/ 386069 h 386069"/>
                <a:gd name="connsiteX3" fmla="*/ 0 w 417599"/>
                <a:gd name="connsiteY3" fmla="*/ 305882 h 386069"/>
                <a:gd name="connsiteX0" fmla="*/ 0 w 417599"/>
                <a:gd name="connsiteY0" fmla="*/ 305882 h 442217"/>
                <a:gd name="connsiteX1" fmla="*/ 417599 w 417599"/>
                <a:gd name="connsiteY1" fmla="*/ 0 h 442217"/>
                <a:gd name="connsiteX2" fmla="*/ 414908 w 417599"/>
                <a:gd name="connsiteY2" fmla="*/ 442217 h 442217"/>
                <a:gd name="connsiteX3" fmla="*/ 0 w 417599"/>
                <a:gd name="connsiteY3" fmla="*/ 305882 h 44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442217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6159" y="330864"/>
                    <a:pt x="414908" y="442217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122"/>
            <p:cNvSpPr/>
            <p:nvPr/>
          </p:nvSpPr>
          <p:spPr>
            <a:xfrm>
              <a:off x="2677959" y="1431701"/>
              <a:ext cx="233291" cy="381187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2442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13076"/>
                    <a:pt x="409217" y="32442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flipH="1">
              <a:off x="816959" y="1292756"/>
              <a:ext cx="788517" cy="1487650"/>
            </a:xfrm>
            <a:custGeom>
              <a:avLst/>
              <a:gdLst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1683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56591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8394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23857 h 640692"/>
                <a:gd name="connsiteX1" fmla="*/ 0 w 1722783"/>
                <a:gd name="connsiteY1" fmla="*/ 0 h 640692"/>
                <a:gd name="connsiteX2" fmla="*/ 0 w 1722783"/>
                <a:gd name="connsiteY2" fmla="*/ 548776 h 640692"/>
                <a:gd name="connsiteX3" fmla="*/ 1417983 w 1722783"/>
                <a:gd name="connsiteY3" fmla="*/ 640692 h 640692"/>
                <a:gd name="connsiteX4" fmla="*/ 1722783 w 1722783"/>
                <a:gd name="connsiteY4" fmla="*/ 123857 h 640692"/>
                <a:gd name="connsiteX0" fmla="*/ 1722783 w 1722783"/>
                <a:gd name="connsiteY0" fmla="*/ 123857 h 617832"/>
                <a:gd name="connsiteX1" fmla="*/ 0 w 1722783"/>
                <a:gd name="connsiteY1" fmla="*/ 0 h 617832"/>
                <a:gd name="connsiteX2" fmla="*/ 0 w 1722783"/>
                <a:gd name="connsiteY2" fmla="*/ 548776 h 617832"/>
                <a:gd name="connsiteX3" fmla="*/ 1433223 w 1722783"/>
                <a:gd name="connsiteY3" fmla="*/ 617832 h 617832"/>
                <a:gd name="connsiteX4" fmla="*/ 1722783 w 1722783"/>
                <a:gd name="connsiteY4" fmla="*/ 123857 h 617832"/>
                <a:gd name="connsiteX0" fmla="*/ 1741833 w 1741833"/>
                <a:gd name="connsiteY0" fmla="*/ 123857 h 617832"/>
                <a:gd name="connsiteX1" fmla="*/ 19050 w 1741833"/>
                <a:gd name="connsiteY1" fmla="*/ 0 h 617832"/>
                <a:gd name="connsiteX2" fmla="*/ 0 w 1741833"/>
                <a:gd name="connsiteY2" fmla="*/ 457336 h 617832"/>
                <a:gd name="connsiteX3" fmla="*/ 1452273 w 1741833"/>
                <a:gd name="connsiteY3" fmla="*/ 617832 h 617832"/>
                <a:gd name="connsiteX4" fmla="*/ 1741833 w 1741833"/>
                <a:gd name="connsiteY4" fmla="*/ 123857 h 617832"/>
                <a:gd name="connsiteX0" fmla="*/ 1741833 w 1741833"/>
                <a:gd name="connsiteY0" fmla="*/ 200057 h 694032"/>
                <a:gd name="connsiteX1" fmla="*/ 3810 w 1741833"/>
                <a:gd name="connsiteY1" fmla="*/ 0 h 694032"/>
                <a:gd name="connsiteX2" fmla="*/ 0 w 1741833"/>
                <a:gd name="connsiteY2" fmla="*/ 533536 h 694032"/>
                <a:gd name="connsiteX3" fmla="*/ 1452273 w 1741833"/>
                <a:gd name="connsiteY3" fmla="*/ 694032 h 694032"/>
                <a:gd name="connsiteX4" fmla="*/ 1741833 w 1741833"/>
                <a:gd name="connsiteY4" fmla="*/ 200057 h 694032"/>
                <a:gd name="connsiteX0" fmla="*/ 1722783 w 1722783"/>
                <a:gd name="connsiteY0" fmla="*/ 184817 h 694032"/>
                <a:gd name="connsiteX1" fmla="*/ 3810 w 1722783"/>
                <a:gd name="connsiteY1" fmla="*/ 0 h 694032"/>
                <a:gd name="connsiteX2" fmla="*/ 0 w 1722783"/>
                <a:gd name="connsiteY2" fmla="*/ 533536 h 694032"/>
                <a:gd name="connsiteX3" fmla="*/ 1452273 w 1722783"/>
                <a:gd name="connsiteY3" fmla="*/ 694032 h 694032"/>
                <a:gd name="connsiteX4" fmla="*/ 1722783 w 1722783"/>
                <a:gd name="connsiteY4" fmla="*/ 184817 h 694032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15694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41695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1202918"/>
                <a:gd name="connsiteX1" fmla="*/ 3810 w 1722783"/>
                <a:gd name="connsiteY1" fmla="*/ 0 h 1202918"/>
                <a:gd name="connsiteX2" fmla="*/ 0 w 1722783"/>
                <a:gd name="connsiteY2" fmla="*/ 541695 h 1202918"/>
                <a:gd name="connsiteX3" fmla="*/ 1129120 w 1722783"/>
                <a:gd name="connsiteY3" fmla="*/ 1202918 h 1202918"/>
                <a:gd name="connsiteX4" fmla="*/ 1722783 w 1722783"/>
                <a:gd name="connsiteY4" fmla="*/ 166975 h 1202918"/>
                <a:gd name="connsiteX0" fmla="*/ 1426559 w 1426559"/>
                <a:gd name="connsiteY0" fmla="*/ 849615 h 1202918"/>
                <a:gd name="connsiteX1" fmla="*/ 3810 w 1426559"/>
                <a:gd name="connsiteY1" fmla="*/ 0 h 1202918"/>
                <a:gd name="connsiteX2" fmla="*/ 0 w 1426559"/>
                <a:gd name="connsiteY2" fmla="*/ 541695 h 1202918"/>
                <a:gd name="connsiteX3" fmla="*/ 1129120 w 1426559"/>
                <a:gd name="connsiteY3" fmla="*/ 1202918 h 1202918"/>
                <a:gd name="connsiteX4" fmla="*/ 1426559 w 1426559"/>
                <a:gd name="connsiteY4" fmla="*/ 849615 h 1202918"/>
                <a:gd name="connsiteX0" fmla="*/ 2196911 w 2196911"/>
                <a:gd name="connsiteY0" fmla="*/ 1299066 h 1299066"/>
                <a:gd name="connsiteX1" fmla="*/ 3810 w 2196911"/>
                <a:gd name="connsiteY1" fmla="*/ 0 h 1299066"/>
                <a:gd name="connsiteX2" fmla="*/ 0 w 2196911"/>
                <a:gd name="connsiteY2" fmla="*/ 541695 h 1299066"/>
                <a:gd name="connsiteX3" fmla="*/ 1129120 w 2196911"/>
                <a:gd name="connsiteY3" fmla="*/ 1202918 h 1299066"/>
                <a:gd name="connsiteX4" fmla="*/ 2196911 w 2196911"/>
                <a:gd name="connsiteY4" fmla="*/ 1299066 h 1299066"/>
                <a:gd name="connsiteX0" fmla="*/ 2196911 w 2196911"/>
                <a:gd name="connsiteY0" fmla="*/ 1299066 h 1647203"/>
                <a:gd name="connsiteX1" fmla="*/ 3810 w 2196911"/>
                <a:gd name="connsiteY1" fmla="*/ 0 h 1647203"/>
                <a:gd name="connsiteX2" fmla="*/ 0 w 2196911"/>
                <a:gd name="connsiteY2" fmla="*/ 541695 h 1647203"/>
                <a:gd name="connsiteX3" fmla="*/ 1899472 w 2196911"/>
                <a:gd name="connsiteY3" fmla="*/ 1647203 h 1647203"/>
                <a:gd name="connsiteX4" fmla="*/ 2196911 w 2196911"/>
                <a:gd name="connsiteY4" fmla="*/ 1299066 h 1647203"/>
                <a:gd name="connsiteX0" fmla="*/ 2196911 w 2196911"/>
                <a:gd name="connsiteY0" fmla="*/ 1299066 h 1647203"/>
                <a:gd name="connsiteX1" fmla="*/ 3810 w 2196911"/>
                <a:gd name="connsiteY1" fmla="*/ 0 h 1647203"/>
                <a:gd name="connsiteX2" fmla="*/ 0 w 2196911"/>
                <a:gd name="connsiteY2" fmla="*/ 541695 h 1647203"/>
                <a:gd name="connsiteX3" fmla="*/ 1899472 w 2196911"/>
                <a:gd name="connsiteY3" fmla="*/ 1647203 h 1647203"/>
                <a:gd name="connsiteX4" fmla="*/ 2196911 w 2196911"/>
                <a:gd name="connsiteY4" fmla="*/ 1299066 h 1647203"/>
                <a:gd name="connsiteX0" fmla="*/ 2259745 w 2259745"/>
                <a:gd name="connsiteY0" fmla="*/ 1240072 h 1647203"/>
                <a:gd name="connsiteX1" fmla="*/ 3810 w 2259745"/>
                <a:gd name="connsiteY1" fmla="*/ 0 h 1647203"/>
                <a:gd name="connsiteX2" fmla="*/ 0 w 2259745"/>
                <a:gd name="connsiteY2" fmla="*/ 541695 h 1647203"/>
                <a:gd name="connsiteX3" fmla="*/ 1899472 w 2259745"/>
                <a:gd name="connsiteY3" fmla="*/ 1647203 h 1647203"/>
                <a:gd name="connsiteX4" fmla="*/ 2259745 w 2259745"/>
                <a:gd name="connsiteY4" fmla="*/ 1240072 h 1647203"/>
                <a:gd name="connsiteX0" fmla="*/ 2259745 w 2259745"/>
                <a:gd name="connsiteY0" fmla="*/ 1240072 h 1685128"/>
                <a:gd name="connsiteX1" fmla="*/ 3810 w 2259745"/>
                <a:gd name="connsiteY1" fmla="*/ 0 h 1685128"/>
                <a:gd name="connsiteX2" fmla="*/ 0 w 2259745"/>
                <a:gd name="connsiteY2" fmla="*/ 541695 h 1685128"/>
                <a:gd name="connsiteX3" fmla="*/ 1845614 w 2259745"/>
                <a:gd name="connsiteY3" fmla="*/ 1685128 h 1685128"/>
                <a:gd name="connsiteX4" fmla="*/ 2259745 w 2259745"/>
                <a:gd name="connsiteY4" fmla="*/ 1240072 h 1685128"/>
                <a:gd name="connsiteX0" fmla="*/ 2285949 w 2285949"/>
                <a:gd name="connsiteY0" fmla="*/ 1190867 h 1685128"/>
                <a:gd name="connsiteX1" fmla="*/ 3810 w 2285949"/>
                <a:gd name="connsiteY1" fmla="*/ 0 h 1685128"/>
                <a:gd name="connsiteX2" fmla="*/ 0 w 2285949"/>
                <a:gd name="connsiteY2" fmla="*/ 541695 h 1685128"/>
                <a:gd name="connsiteX3" fmla="*/ 1845614 w 2285949"/>
                <a:gd name="connsiteY3" fmla="*/ 1685128 h 1685128"/>
                <a:gd name="connsiteX4" fmla="*/ 2285949 w 2285949"/>
                <a:gd name="connsiteY4" fmla="*/ 1190867 h 1685128"/>
                <a:gd name="connsiteX0" fmla="*/ 2282138 w 2282138"/>
                <a:gd name="connsiteY0" fmla="*/ 1190867 h 1685128"/>
                <a:gd name="connsiteX1" fmla="*/ -1 w 2282138"/>
                <a:gd name="connsiteY1" fmla="*/ 0 h 1685128"/>
                <a:gd name="connsiteX2" fmla="*/ 29866 w 2282138"/>
                <a:gd name="connsiteY2" fmla="*/ 589123 h 1685128"/>
                <a:gd name="connsiteX3" fmla="*/ 1841803 w 2282138"/>
                <a:gd name="connsiteY3" fmla="*/ 1685128 h 1685128"/>
                <a:gd name="connsiteX4" fmla="*/ 2282138 w 2282138"/>
                <a:gd name="connsiteY4" fmla="*/ 1190867 h 1685128"/>
                <a:gd name="connsiteX0" fmla="*/ 2252272 w 2252272"/>
                <a:gd name="connsiteY0" fmla="*/ 1146601 h 1640862"/>
                <a:gd name="connsiteX1" fmla="*/ 3811 w 2252272"/>
                <a:gd name="connsiteY1" fmla="*/ 0 h 1640862"/>
                <a:gd name="connsiteX2" fmla="*/ 0 w 2252272"/>
                <a:gd name="connsiteY2" fmla="*/ 544857 h 1640862"/>
                <a:gd name="connsiteX3" fmla="*/ 1811937 w 2252272"/>
                <a:gd name="connsiteY3" fmla="*/ 1640862 h 1640862"/>
                <a:gd name="connsiteX4" fmla="*/ 2252272 w 2252272"/>
                <a:gd name="connsiteY4" fmla="*/ 1146601 h 1640862"/>
                <a:gd name="connsiteX0" fmla="*/ 2258067 w 2258067"/>
                <a:gd name="connsiteY0" fmla="*/ 1146601 h 1640862"/>
                <a:gd name="connsiteX1" fmla="*/ 9606 w 2258067"/>
                <a:gd name="connsiteY1" fmla="*/ 0 h 1640862"/>
                <a:gd name="connsiteX2" fmla="*/ 0 w 2258067"/>
                <a:gd name="connsiteY2" fmla="*/ 1088786 h 1640862"/>
                <a:gd name="connsiteX3" fmla="*/ 1817732 w 2258067"/>
                <a:gd name="connsiteY3" fmla="*/ 1640862 h 1640862"/>
                <a:gd name="connsiteX4" fmla="*/ 2258067 w 2258067"/>
                <a:gd name="connsiteY4" fmla="*/ 1146601 h 1640862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2258067 w 2258067"/>
                <a:gd name="connsiteY4" fmla="*/ 1146601 h 1999855"/>
                <a:gd name="connsiteX0" fmla="*/ 2258067 w 2335019"/>
                <a:gd name="connsiteY0" fmla="*/ 1146601 h 2017164"/>
                <a:gd name="connsiteX1" fmla="*/ 9606 w 2335019"/>
                <a:gd name="connsiteY1" fmla="*/ 0 h 2017164"/>
                <a:gd name="connsiteX2" fmla="*/ 0 w 2335019"/>
                <a:gd name="connsiteY2" fmla="*/ 1088786 h 2017164"/>
                <a:gd name="connsiteX3" fmla="*/ 1267350 w 2335019"/>
                <a:gd name="connsiteY3" fmla="*/ 1999855 h 2017164"/>
                <a:gd name="connsiteX4" fmla="*/ 1826911 w 2335019"/>
                <a:gd name="connsiteY4" fmla="*/ 1620373 h 2017164"/>
                <a:gd name="connsiteX5" fmla="*/ 2258067 w 2335019"/>
                <a:gd name="connsiteY5" fmla="*/ 1146601 h 2017164"/>
                <a:gd name="connsiteX0" fmla="*/ 2258067 w 2335019"/>
                <a:gd name="connsiteY0" fmla="*/ 1146601 h 2017164"/>
                <a:gd name="connsiteX1" fmla="*/ 9606 w 2335019"/>
                <a:gd name="connsiteY1" fmla="*/ 0 h 2017164"/>
                <a:gd name="connsiteX2" fmla="*/ 0 w 2335019"/>
                <a:gd name="connsiteY2" fmla="*/ 1088786 h 2017164"/>
                <a:gd name="connsiteX3" fmla="*/ 1267350 w 2335019"/>
                <a:gd name="connsiteY3" fmla="*/ 1999855 h 2017164"/>
                <a:gd name="connsiteX4" fmla="*/ 1826911 w 2335019"/>
                <a:gd name="connsiteY4" fmla="*/ 1620373 h 2017164"/>
                <a:gd name="connsiteX5" fmla="*/ 2258067 w 2335019"/>
                <a:gd name="connsiteY5" fmla="*/ 1146601 h 2017164"/>
                <a:gd name="connsiteX0" fmla="*/ 2258067 w 2258067"/>
                <a:gd name="connsiteY0" fmla="*/ 1146601 h 2017164"/>
                <a:gd name="connsiteX1" fmla="*/ 9606 w 2258067"/>
                <a:gd name="connsiteY1" fmla="*/ 0 h 2017164"/>
                <a:gd name="connsiteX2" fmla="*/ 0 w 2258067"/>
                <a:gd name="connsiteY2" fmla="*/ 1088786 h 2017164"/>
                <a:gd name="connsiteX3" fmla="*/ 1267350 w 2258067"/>
                <a:gd name="connsiteY3" fmla="*/ 1999855 h 2017164"/>
                <a:gd name="connsiteX4" fmla="*/ 1826911 w 2258067"/>
                <a:gd name="connsiteY4" fmla="*/ 1620373 h 2017164"/>
                <a:gd name="connsiteX5" fmla="*/ 2258067 w 2258067"/>
                <a:gd name="connsiteY5" fmla="*/ 1146601 h 2017164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1826911 w 2258067"/>
                <a:gd name="connsiteY4" fmla="*/ 1620373 h 1999855"/>
                <a:gd name="connsiteX5" fmla="*/ 2258067 w 2258067"/>
                <a:gd name="connsiteY5" fmla="*/ 1146601 h 1999855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1826911 w 2258067"/>
                <a:gd name="connsiteY4" fmla="*/ 1620373 h 1999855"/>
                <a:gd name="connsiteX5" fmla="*/ 2258067 w 2258067"/>
                <a:gd name="connsiteY5" fmla="*/ 1146601 h 19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067" h="1999855">
                  <a:moveTo>
                    <a:pt x="2258067" y="1146601"/>
                  </a:moveTo>
                  <a:lnTo>
                    <a:pt x="9606" y="0"/>
                  </a:lnTo>
                  <a:cubicBezTo>
                    <a:pt x="8336" y="181619"/>
                    <a:pt x="1270" y="907167"/>
                    <a:pt x="0" y="1088786"/>
                  </a:cubicBezTo>
                  <a:lnTo>
                    <a:pt x="1267350" y="1999855"/>
                  </a:lnTo>
                  <a:cubicBezTo>
                    <a:pt x="1599272" y="1810114"/>
                    <a:pt x="1661792" y="1762582"/>
                    <a:pt x="1826911" y="1620373"/>
                  </a:cubicBezTo>
                  <a:cubicBezTo>
                    <a:pt x="1992030" y="1478164"/>
                    <a:pt x="2035676" y="1457457"/>
                    <a:pt x="2258067" y="114660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99">
                    <a:alpha val="50000"/>
                  </a:srgbClr>
                </a:gs>
                <a:gs pos="100000">
                  <a:srgbClr val="FF0066">
                    <a:alpha val="3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601492" y="1294098"/>
              <a:ext cx="1281542" cy="503004"/>
            </a:xfrm>
            <a:custGeom>
              <a:avLst/>
              <a:gdLst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1683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56591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8394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23857 h 640692"/>
                <a:gd name="connsiteX1" fmla="*/ 0 w 1722783"/>
                <a:gd name="connsiteY1" fmla="*/ 0 h 640692"/>
                <a:gd name="connsiteX2" fmla="*/ 0 w 1722783"/>
                <a:gd name="connsiteY2" fmla="*/ 548776 h 640692"/>
                <a:gd name="connsiteX3" fmla="*/ 1417983 w 1722783"/>
                <a:gd name="connsiteY3" fmla="*/ 640692 h 640692"/>
                <a:gd name="connsiteX4" fmla="*/ 1722783 w 1722783"/>
                <a:gd name="connsiteY4" fmla="*/ 123857 h 640692"/>
                <a:gd name="connsiteX0" fmla="*/ 1722783 w 1722783"/>
                <a:gd name="connsiteY0" fmla="*/ 123857 h 617832"/>
                <a:gd name="connsiteX1" fmla="*/ 0 w 1722783"/>
                <a:gd name="connsiteY1" fmla="*/ 0 h 617832"/>
                <a:gd name="connsiteX2" fmla="*/ 0 w 1722783"/>
                <a:gd name="connsiteY2" fmla="*/ 548776 h 617832"/>
                <a:gd name="connsiteX3" fmla="*/ 1433223 w 1722783"/>
                <a:gd name="connsiteY3" fmla="*/ 617832 h 617832"/>
                <a:gd name="connsiteX4" fmla="*/ 1722783 w 1722783"/>
                <a:gd name="connsiteY4" fmla="*/ 123857 h 617832"/>
                <a:gd name="connsiteX0" fmla="*/ 1741833 w 1741833"/>
                <a:gd name="connsiteY0" fmla="*/ 123857 h 617832"/>
                <a:gd name="connsiteX1" fmla="*/ 19050 w 1741833"/>
                <a:gd name="connsiteY1" fmla="*/ 0 h 617832"/>
                <a:gd name="connsiteX2" fmla="*/ 0 w 1741833"/>
                <a:gd name="connsiteY2" fmla="*/ 457336 h 617832"/>
                <a:gd name="connsiteX3" fmla="*/ 1452273 w 1741833"/>
                <a:gd name="connsiteY3" fmla="*/ 617832 h 617832"/>
                <a:gd name="connsiteX4" fmla="*/ 1741833 w 1741833"/>
                <a:gd name="connsiteY4" fmla="*/ 123857 h 617832"/>
                <a:gd name="connsiteX0" fmla="*/ 1741833 w 1741833"/>
                <a:gd name="connsiteY0" fmla="*/ 200057 h 694032"/>
                <a:gd name="connsiteX1" fmla="*/ 3810 w 1741833"/>
                <a:gd name="connsiteY1" fmla="*/ 0 h 694032"/>
                <a:gd name="connsiteX2" fmla="*/ 0 w 1741833"/>
                <a:gd name="connsiteY2" fmla="*/ 533536 h 694032"/>
                <a:gd name="connsiteX3" fmla="*/ 1452273 w 1741833"/>
                <a:gd name="connsiteY3" fmla="*/ 694032 h 694032"/>
                <a:gd name="connsiteX4" fmla="*/ 1741833 w 1741833"/>
                <a:gd name="connsiteY4" fmla="*/ 200057 h 694032"/>
                <a:gd name="connsiteX0" fmla="*/ 1722783 w 1722783"/>
                <a:gd name="connsiteY0" fmla="*/ 184817 h 694032"/>
                <a:gd name="connsiteX1" fmla="*/ 3810 w 1722783"/>
                <a:gd name="connsiteY1" fmla="*/ 0 h 694032"/>
                <a:gd name="connsiteX2" fmla="*/ 0 w 1722783"/>
                <a:gd name="connsiteY2" fmla="*/ 533536 h 694032"/>
                <a:gd name="connsiteX3" fmla="*/ 1452273 w 1722783"/>
                <a:gd name="connsiteY3" fmla="*/ 694032 h 694032"/>
                <a:gd name="connsiteX4" fmla="*/ 1722783 w 1722783"/>
                <a:gd name="connsiteY4" fmla="*/ 184817 h 694032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15694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41695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783" h="676190">
                  <a:moveTo>
                    <a:pt x="1722783" y="166975"/>
                  </a:moveTo>
                  <a:lnTo>
                    <a:pt x="3810" y="0"/>
                  </a:lnTo>
                  <a:lnTo>
                    <a:pt x="0" y="541695"/>
                  </a:lnTo>
                  <a:lnTo>
                    <a:pt x="1452273" y="676190"/>
                  </a:lnTo>
                  <a:lnTo>
                    <a:pt x="1722783" y="1669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alpha val="30000"/>
                  </a:srgbClr>
                </a:gs>
                <a:gs pos="100000">
                  <a:srgbClr val="FFC000">
                    <a:alpha val="1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1275702" y="2691117"/>
              <a:ext cx="2036171" cy="222198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>
                      <a:lumMod val="40000"/>
                      <a:lumOff val="60000"/>
                      <a:alpha val="70000"/>
                    </a:schemeClr>
                  </a:gs>
                  <a:gs pos="100000">
                    <a:schemeClr val="bg2">
                      <a:lumMod val="40000"/>
                      <a:lumOff val="60000"/>
                      <a:alpha val="8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1590270" y="1021073"/>
              <a:ext cx="0" cy="1960590"/>
            </a:xfrm>
            <a:prstGeom prst="straightConnector1">
              <a:avLst/>
            </a:prstGeom>
            <a:ln w="38100">
              <a:gradFill>
                <a:gsLst>
                  <a:gs pos="14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723010" y="2464659"/>
              <a:ext cx="1075319" cy="1385126"/>
            </a:xfrm>
            <a:prstGeom prst="straightConnector1">
              <a:avLst/>
            </a:prstGeom>
            <a:ln w="38100">
              <a:gradFill>
                <a:gsLst>
                  <a:gs pos="16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eform 99"/>
            <p:cNvSpPr/>
            <p:nvPr/>
          </p:nvSpPr>
          <p:spPr>
            <a:xfrm>
              <a:off x="1645237" y="1029522"/>
              <a:ext cx="1583371" cy="1632374"/>
            </a:xfrm>
            <a:custGeom>
              <a:avLst/>
              <a:gdLst>
                <a:gd name="connsiteX0" fmla="*/ 0 w 2703443"/>
                <a:gd name="connsiteY0" fmla="*/ 2428789 h 2428789"/>
                <a:gd name="connsiteX1" fmla="*/ 357809 w 2703443"/>
                <a:gd name="connsiteY1" fmla="*/ 1752928 h 2428789"/>
                <a:gd name="connsiteX2" fmla="*/ 1722783 w 2703443"/>
                <a:gd name="connsiteY2" fmla="*/ 1209589 h 2428789"/>
                <a:gd name="connsiteX3" fmla="*/ 2411896 w 2703443"/>
                <a:gd name="connsiteY3" fmla="*/ 162667 h 2428789"/>
                <a:gd name="connsiteX4" fmla="*/ 2703443 w 2703443"/>
                <a:gd name="connsiteY4" fmla="*/ 3641 h 2428789"/>
                <a:gd name="connsiteX0" fmla="*/ 0 w 2703443"/>
                <a:gd name="connsiteY0" fmla="*/ 2430554 h 2430554"/>
                <a:gd name="connsiteX1" fmla="*/ 357809 w 2703443"/>
                <a:gd name="connsiteY1" fmla="*/ 1754693 h 2430554"/>
                <a:gd name="connsiteX2" fmla="*/ 1431235 w 2703443"/>
                <a:gd name="connsiteY2" fmla="*/ 1264363 h 2430554"/>
                <a:gd name="connsiteX3" fmla="*/ 2411896 w 2703443"/>
                <a:gd name="connsiteY3" fmla="*/ 164432 h 2430554"/>
                <a:gd name="connsiteX4" fmla="*/ 2703443 w 2703443"/>
                <a:gd name="connsiteY4" fmla="*/ 5406 h 2430554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05948 w 2703443"/>
                <a:gd name="connsiteY2" fmla="*/ 1431235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308897"/>
                <a:gd name="connsiteY0" fmla="*/ 2267330 h 2267330"/>
                <a:gd name="connsiteX1" fmla="*/ 357809 w 2308897"/>
                <a:gd name="connsiteY1" fmla="*/ 1591469 h 2267330"/>
                <a:gd name="connsiteX2" fmla="*/ 1205948 w 2308897"/>
                <a:gd name="connsiteY2" fmla="*/ 1273417 h 2267330"/>
                <a:gd name="connsiteX3" fmla="*/ 1881809 w 2308897"/>
                <a:gd name="connsiteY3" fmla="*/ 226495 h 2267330"/>
                <a:gd name="connsiteX4" fmla="*/ 2308897 w 2308897"/>
                <a:gd name="connsiteY4" fmla="*/ 0 h 2267330"/>
                <a:gd name="connsiteX0" fmla="*/ 0 w 2128533"/>
                <a:gd name="connsiteY0" fmla="*/ 2194408 h 2194408"/>
                <a:gd name="connsiteX1" fmla="*/ 357809 w 2128533"/>
                <a:gd name="connsiteY1" fmla="*/ 1518547 h 2194408"/>
                <a:gd name="connsiteX2" fmla="*/ 1205948 w 2128533"/>
                <a:gd name="connsiteY2" fmla="*/ 1200495 h 2194408"/>
                <a:gd name="connsiteX3" fmla="*/ 1881809 w 2128533"/>
                <a:gd name="connsiteY3" fmla="*/ 153573 h 2194408"/>
                <a:gd name="connsiteX4" fmla="*/ 2128533 w 2128533"/>
                <a:gd name="connsiteY4" fmla="*/ 5987 h 219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533" h="2194408">
                  <a:moveTo>
                    <a:pt x="0" y="2194408"/>
                  </a:moveTo>
                  <a:cubicBezTo>
                    <a:pt x="35339" y="1958077"/>
                    <a:pt x="156818" y="1684199"/>
                    <a:pt x="357809" y="1518547"/>
                  </a:cubicBezTo>
                  <a:cubicBezTo>
                    <a:pt x="558800" y="1352895"/>
                    <a:pt x="845931" y="1467748"/>
                    <a:pt x="1205948" y="1200495"/>
                  </a:cubicBezTo>
                  <a:cubicBezTo>
                    <a:pt x="1565965" y="933242"/>
                    <a:pt x="1728045" y="352658"/>
                    <a:pt x="1881809" y="153573"/>
                  </a:cubicBezTo>
                  <a:cubicBezTo>
                    <a:pt x="2035573" y="-45512"/>
                    <a:pt x="2128533" y="5987"/>
                    <a:pt x="2128533" y="598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977465" y="2677643"/>
              <a:ext cx="0" cy="2103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918062" y="2782745"/>
              <a:ext cx="0" cy="2103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Freeform 141"/>
            <p:cNvSpPr/>
            <p:nvPr/>
          </p:nvSpPr>
          <p:spPr>
            <a:xfrm>
              <a:off x="936403" y="1290444"/>
              <a:ext cx="665948" cy="1212347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436" h="1915945">
                  <a:moveTo>
                    <a:pt x="1052436" y="0"/>
                  </a:moveTo>
                  <a:cubicBezTo>
                    <a:pt x="1050814" y="214787"/>
                    <a:pt x="1049193" y="444442"/>
                    <a:pt x="1047571" y="659229"/>
                  </a:cubicBezTo>
                  <a:lnTo>
                    <a:pt x="68580" y="1915945"/>
                  </a:lnTo>
                  <a:lnTo>
                    <a:pt x="0" y="1156993"/>
                  </a:lnTo>
                  <a:lnTo>
                    <a:pt x="1052436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 flipV="1">
              <a:off x="2897047" y="1403887"/>
              <a:ext cx="4684" cy="39572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79" idx="2"/>
            </p:cNvCxnSpPr>
            <p:nvPr/>
          </p:nvCxnSpPr>
          <p:spPr>
            <a:xfrm flipH="1" flipV="1">
              <a:off x="2193894" y="2056367"/>
              <a:ext cx="970" cy="92046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2430570" y="1971440"/>
              <a:ext cx="0" cy="124343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2671240" y="1795055"/>
              <a:ext cx="4735" cy="226445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 164"/>
            <p:cNvSpPr/>
            <p:nvPr/>
          </p:nvSpPr>
          <p:spPr>
            <a:xfrm>
              <a:off x="1050572" y="1706849"/>
              <a:ext cx="554435" cy="959866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516933"/>
                <a:gd name="connsiteX1" fmla="*/ 874666 w 876206"/>
                <a:gd name="connsiteY1" fmla="*/ 33004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06" h="1516933">
                  <a:moveTo>
                    <a:pt x="876206" y="0"/>
                  </a:moveTo>
                  <a:cubicBezTo>
                    <a:pt x="874584" y="214787"/>
                    <a:pt x="876288" y="115258"/>
                    <a:pt x="874666" y="330045"/>
                  </a:cubicBezTo>
                  <a:lnTo>
                    <a:pt x="22029" y="1516933"/>
                  </a:lnTo>
                  <a:lnTo>
                    <a:pt x="0" y="1117091"/>
                  </a:lnTo>
                  <a:lnTo>
                    <a:pt x="876206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122772" y="1914588"/>
              <a:ext cx="482911" cy="825210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347353"/>
                <a:gd name="connsiteX1" fmla="*/ 871341 w 876206"/>
                <a:gd name="connsiteY1" fmla="*/ 323395 h 1347353"/>
                <a:gd name="connsiteX2" fmla="*/ 151707 w 876206"/>
                <a:gd name="connsiteY2" fmla="*/ 1347353 h 1347353"/>
                <a:gd name="connsiteX3" fmla="*/ 0 w 876206"/>
                <a:gd name="connsiteY3" fmla="*/ 1117091 h 1347353"/>
                <a:gd name="connsiteX4" fmla="*/ 876206 w 876206"/>
                <a:gd name="connsiteY4" fmla="*/ 0 h 1347353"/>
                <a:gd name="connsiteX0" fmla="*/ 729902 w 729902"/>
                <a:gd name="connsiteY0" fmla="*/ 0 h 1347353"/>
                <a:gd name="connsiteX1" fmla="*/ 725037 w 729902"/>
                <a:gd name="connsiteY1" fmla="*/ 32339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716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27848 w 757750"/>
                <a:gd name="connsiteY3" fmla="*/ 1014014 h 1314102"/>
                <a:gd name="connsiteX4" fmla="*/ 757750 w 757750"/>
                <a:gd name="connsiteY4" fmla="*/ 0 h 1314102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1247 w 757750"/>
                <a:gd name="connsiteY3" fmla="*/ 1050590 h 1314102"/>
                <a:gd name="connsiteX4" fmla="*/ 757750 w 757750"/>
                <a:gd name="connsiteY4" fmla="*/ 0 h 1314102"/>
                <a:gd name="connsiteX0" fmla="*/ 766491 w 766491"/>
                <a:gd name="connsiteY0" fmla="*/ 0 h 1314102"/>
                <a:gd name="connsiteX1" fmla="*/ 758301 w 766491"/>
                <a:gd name="connsiteY1" fmla="*/ 147165 h 1314102"/>
                <a:gd name="connsiteX2" fmla="*/ 8741 w 766491"/>
                <a:gd name="connsiteY2" fmla="*/ 1314102 h 1314102"/>
                <a:gd name="connsiteX3" fmla="*/ 13 w 766491"/>
                <a:gd name="connsiteY3" fmla="*/ 1063891 h 1314102"/>
                <a:gd name="connsiteX4" fmla="*/ 766491 w 766491"/>
                <a:gd name="connsiteY4" fmla="*/ 0 h 1314102"/>
                <a:gd name="connsiteX0" fmla="*/ 766491 w 766491"/>
                <a:gd name="connsiteY0" fmla="*/ 0 h 1304127"/>
                <a:gd name="connsiteX1" fmla="*/ 758301 w 766491"/>
                <a:gd name="connsiteY1" fmla="*/ 147165 h 1304127"/>
                <a:gd name="connsiteX2" fmla="*/ 8741 w 766491"/>
                <a:gd name="connsiteY2" fmla="*/ 1304127 h 1304127"/>
                <a:gd name="connsiteX3" fmla="*/ 13 w 766491"/>
                <a:gd name="connsiteY3" fmla="*/ 1063891 h 1304127"/>
                <a:gd name="connsiteX4" fmla="*/ 766491 w 766491"/>
                <a:gd name="connsiteY4" fmla="*/ 0 h 1304127"/>
                <a:gd name="connsiteX0" fmla="*/ 763173 w 763173"/>
                <a:gd name="connsiteY0" fmla="*/ 0 h 1304127"/>
                <a:gd name="connsiteX1" fmla="*/ 754983 w 763173"/>
                <a:gd name="connsiteY1" fmla="*/ 147165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  <a:gd name="connsiteX0" fmla="*/ 763173 w 763173"/>
                <a:gd name="connsiteY0" fmla="*/ 0 h 1304127"/>
                <a:gd name="connsiteX1" fmla="*/ 758308 w 763173"/>
                <a:gd name="connsiteY1" fmla="*/ 157140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173" h="1304127">
                  <a:moveTo>
                    <a:pt x="763173" y="0"/>
                  </a:moveTo>
                  <a:cubicBezTo>
                    <a:pt x="761551" y="214787"/>
                    <a:pt x="756605" y="95307"/>
                    <a:pt x="758308" y="157140"/>
                  </a:cubicBezTo>
                  <a:lnTo>
                    <a:pt x="5423" y="1304127"/>
                  </a:lnTo>
                  <a:cubicBezTo>
                    <a:pt x="5839" y="1216290"/>
                    <a:pt x="-396" y="1141752"/>
                    <a:pt x="20" y="1053915"/>
                  </a:cubicBezTo>
                  <a:lnTo>
                    <a:pt x="763173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165574" y="2010471"/>
              <a:ext cx="441689" cy="764436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347353"/>
                <a:gd name="connsiteX1" fmla="*/ 871341 w 876206"/>
                <a:gd name="connsiteY1" fmla="*/ 323395 h 1347353"/>
                <a:gd name="connsiteX2" fmla="*/ 151707 w 876206"/>
                <a:gd name="connsiteY2" fmla="*/ 1347353 h 1347353"/>
                <a:gd name="connsiteX3" fmla="*/ 0 w 876206"/>
                <a:gd name="connsiteY3" fmla="*/ 1117091 h 1347353"/>
                <a:gd name="connsiteX4" fmla="*/ 876206 w 876206"/>
                <a:gd name="connsiteY4" fmla="*/ 0 h 1347353"/>
                <a:gd name="connsiteX0" fmla="*/ 729902 w 729902"/>
                <a:gd name="connsiteY0" fmla="*/ 0 h 1347353"/>
                <a:gd name="connsiteX1" fmla="*/ 725037 w 729902"/>
                <a:gd name="connsiteY1" fmla="*/ 32339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716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27848 w 757750"/>
                <a:gd name="connsiteY3" fmla="*/ 1014014 h 1314102"/>
                <a:gd name="connsiteX4" fmla="*/ 757750 w 757750"/>
                <a:gd name="connsiteY4" fmla="*/ 0 h 1314102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1247 w 757750"/>
                <a:gd name="connsiteY3" fmla="*/ 1050590 h 1314102"/>
                <a:gd name="connsiteX4" fmla="*/ 757750 w 757750"/>
                <a:gd name="connsiteY4" fmla="*/ 0 h 1314102"/>
                <a:gd name="connsiteX0" fmla="*/ 766491 w 766491"/>
                <a:gd name="connsiteY0" fmla="*/ 0 h 1314102"/>
                <a:gd name="connsiteX1" fmla="*/ 758301 w 766491"/>
                <a:gd name="connsiteY1" fmla="*/ 147165 h 1314102"/>
                <a:gd name="connsiteX2" fmla="*/ 8741 w 766491"/>
                <a:gd name="connsiteY2" fmla="*/ 1314102 h 1314102"/>
                <a:gd name="connsiteX3" fmla="*/ 13 w 766491"/>
                <a:gd name="connsiteY3" fmla="*/ 1063891 h 1314102"/>
                <a:gd name="connsiteX4" fmla="*/ 766491 w 766491"/>
                <a:gd name="connsiteY4" fmla="*/ 0 h 1314102"/>
                <a:gd name="connsiteX0" fmla="*/ 766491 w 766491"/>
                <a:gd name="connsiteY0" fmla="*/ 0 h 1304127"/>
                <a:gd name="connsiteX1" fmla="*/ 758301 w 766491"/>
                <a:gd name="connsiteY1" fmla="*/ 147165 h 1304127"/>
                <a:gd name="connsiteX2" fmla="*/ 8741 w 766491"/>
                <a:gd name="connsiteY2" fmla="*/ 1304127 h 1304127"/>
                <a:gd name="connsiteX3" fmla="*/ 13 w 766491"/>
                <a:gd name="connsiteY3" fmla="*/ 1063891 h 1304127"/>
                <a:gd name="connsiteX4" fmla="*/ 766491 w 766491"/>
                <a:gd name="connsiteY4" fmla="*/ 0 h 1304127"/>
                <a:gd name="connsiteX0" fmla="*/ 763173 w 763173"/>
                <a:gd name="connsiteY0" fmla="*/ 0 h 1304127"/>
                <a:gd name="connsiteX1" fmla="*/ 754983 w 763173"/>
                <a:gd name="connsiteY1" fmla="*/ 147165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  <a:gd name="connsiteX0" fmla="*/ 763155 w 763155"/>
                <a:gd name="connsiteY0" fmla="*/ 0 h 1221000"/>
                <a:gd name="connsiteX1" fmla="*/ 754965 w 763155"/>
                <a:gd name="connsiteY1" fmla="*/ 147165 h 1221000"/>
                <a:gd name="connsiteX2" fmla="*/ 65256 w 763155"/>
                <a:gd name="connsiteY2" fmla="*/ 1221000 h 1221000"/>
                <a:gd name="connsiteX3" fmla="*/ 2 w 763155"/>
                <a:gd name="connsiteY3" fmla="*/ 1053915 h 1221000"/>
                <a:gd name="connsiteX4" fmla="*/ 763155 w 763155"/>
                <a:gd name="connsiteY4" fmla="*/ 0 h 1221000"/>
                <a:gd name="connsiteX0" fmla="*/ 706640 w 706640"/>
                <a:gd name="connsiteY0" fmla="*/ 0 h 1221000"/>
                <a:gd name="connsiteX1" fmla="*/ 698450 w 706640"/>
                <a:gd name="connsiteY1" fmla="*/ 147165 h 1221000"/>
                <a:gd name="connsiteX2" fmla="*/ 8741 w 706640"/>
                <a:gd name="connsiteY2" fmla="*/ 1221000 h 1221000"/>
                <a:gd name="connsiteX3" fmla="*/ 14 w 706640"/>
                <a:gd name="connsiteY3" fmla="*/ 1090491 h 1221000"/>
                <a:gd name="connsiteX4" fmla="*/ 706640 w 706640"/>
                <a:gd name="connsiteY4" fmla="*/ 0 h 1221000"/>
                <a:gd name="connsiteX0" fmla="*/ 697899 w 697899"/>
                <a:gd name="connsiteY0" fmla="*/ 0 h 1221000"/>
                <a:gd name="connsiteX1" fmla="*/ 689709 w 697899"/>
                <a:gd name="connsiteY1" fmla="*/ 147165 h 1221000"/>
                <a:gd name="connsiteX2" fmla="*/ 0 w 697899"/>
                <a:gd name="connsiteY2" fmla="*/ 1221000 h 1221000"/>
                <a:gd name="connsiteX3" fmla="*/ 7898 w 697899"/>
                <a:gd name="connsiteY3" fmla="*/ 1077190 h 1221000"/>
                <a:gd name="connsiteX4" fmla="*/ 697899 w 697899"/>
                <a:gd name="connsiteY4" fmla="*/ 0 h 1221000"/>
                <a:gd name="connsiteX0" fmla="*/ 700016 w 700016"/>
                <a:gd name="connsiteY0" fmla="*/ 0 h 1221000"/>
                <a:gd name="connsiteX1" fmla="*/ 691826 w 700016"/>
                <a:gd name="connsiteY1" fmla="*/ 147165 h 1221000"/>
                <a:gd name="connsiteX2" fmla="*/ 2117 w 700016"/>
                <a:gd name="connsiteY2" fmla="*/ 1221000 h 1221000"/>
                <a:gd name="connsiteX3" fmla="*/ 40 w 700016"/>
                <a:gd name="connsiteY3" fmla="*/ 1083840 h 1221000"/>
                <a:gd name="connsiteX4" fmla="*/ 700016 w 700016"/>
                <a:gd name="connsiteY4" fmla="*/ 0 h 1221000"/>
                <a:gd name="connsiteX0" fmla="*/ 703341 w 703341"/>
                <a:gd name="connsiteY0" fmla="*/ 0 h 1217675"/>
                <a:gd name="connsiteX1" fmla="*/ 691826 w 703341"/>
                <a:gd name="connsiteY1" fmla="*/ 143840 h 1217675"/>
                <a:gd name="connsiteX2" fmla="*/ 2117 w 703341"/>
                <a:gd name="connsiteY2" fmla="*/ 1217675 h 1217675"/>
                <a:gd name="connsiteX3" fmla="*/ 40 w 703341"/>
                <a:gd name="connsiteY3" fmla="*/ 1080515 h 1217675"/>
                <a:gd name="connsiteX4" fmla="*/ 703341 w 703341"/>
                <a:gd name="connsiteY4" fmla="*/ 0 h 1217675"/>
                <a:gd name="connsiteX0" fmla="*/ 703341 w 703341"/>
                <a:gd name="connsiteY0" fmla="*/ 0 h 1217675"/>
                <a:gd name="connsiteX1" fmla="*/ 691826 w 703341"/>
                <a:gd name="connsiteY1" fmla="*/ 143840 h 1217675"/>
                <a:gd name="connsiteX2" fmla="*/ 2117 w 703341"/>
                <a:gd name="connsiteY2" fmla="*/ 1217675 h 1217675"/>
                <a:gd name="connsiteX3" fmla="*/ 40 w 703341"/>
                <a:gd name="connsiteY3" fmla="*/ 1080515 h 1217675"/>
                <a:gd name="connsiteX4" fmla="*/ 703341 w 703341"/>
                <a:gd name="connsiteY4" fmla="*/ 0 h 1217675"/>
                <a:gd name="connsiteX0" fmla="*/ 703322 w 703322"/>
                <a:gd name="connsiteY0" fmla="*/ 0 h 1208083"/>
                <a:gd name="connsiteX1" fmla="*/ 691807 w 703322"/>
                <a:gd name="connsiteY1" fmla="*/ 143840 h 1208083"/>
                <a:gd name="connsiteX2" fmla="*/ 5295 w 703322"/>
                <a:gd name="connsiteY2" fmla="*/ 1208083 h 1208083"/>
                <a:gd name="connsiteX3" fmla="*/ 21 w 703322"/>
                <a:gd name="connsiteY3" fmla="*/ 1080515 h 1208083"/>
                <a:gd name="connsiteX4" fmla="*/ 703322 w 703322"/>
                <a:gd name="connsiteY4" fmla="*/ 0 h 1208083"/>
                <a:gd name="connsiteX0" fmla="*/ 698027 w 698027"/>
                <a:gd name="connsiteY0" fmla="*/ 0 h 1208083"/>
                <a:gd name="connsiteX1" fmla="*/ 686512 w 698027"/>
                <a:gd name="connsiteY1" fmla="*/ 143840 h 1208083"/>
                <a:gd name="connsiteX2" fmla="*/ 0 w 698027"/>
                <a:gd name="connsiteY2" fmla="*/ 1208083 h 1208083"/>
                <a:gd name="connsiteX3" fmla="*/ 1120 w 698027"/>
                <a:gd name="connsiteY3" fmla="*/ 1067727 h 1208083"/>
                <a:gd name="connsiteX4" fmla="*/ 698027 w 698027"/>
                <a:gd name="connsiteY4" fmla="*/ 0 h 120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027" h="1208083">
                  <a:moveTo>
                    <a:pt x="698027" y="0"/>
                  </a:moveTo>
                  <a:cubicBezTo>
                    <a:pt x="696405" y="95083"/>
                    <a:pt x="684809" y="82007"/>
                    <a:pt x="686512" y="143840"/>
                  </a:cubicBezTo>
                  <a:lnTo>
                    <a:pt x="0" y="1208083"/>
                  </a:lnTo>
                  <a:cubicBezTo>
                    <a:pt x="416" y="1120246"/>
                    <a:pt x="704" y="1155564"/>
                    <a:pt x="1120" y="1067727"/>
                  </a:cubicBezTo>
                  <a:lnTo>
                    <a:pt x="698027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23009" y="1597230"/>
              <a:ext cx="879964" cy="1266300"/>
            </a:xfrm>
            <a:custGeom>
              <a:avLst/>
              <a:gdLst>
                <a:gd name="connsiteX0" fmla="*/ 1417982 w 1417982"/>
                <a:gd name="connsiteY0" fmla="*/ 1285460 h 1418122"/>
                <a:gd name="connsiteX1" fmla="*/ 1205948 w 1417982"/>
                <a:gd name="connsiteY1" fmla="*/ 1404730 h 1418122"/>
                <a:gd name="connsiteX2" fmla="*/ 755374 w 1417982"/>
                <a:gd name="connsiteY2" fmla="*/ 1391478 h 1418122"/>
                <a:gd name="connsiteX3" fmla="*/ 357809 w 1417982"/>
                <a:gd name="connsiteY3" fmla="*/ 1192695 h 1418122"/>
                <a:gd name="connsiteX4" fmla="*/ 106017 w 1417982"/>
                <a:gd name="connsiteY4" fmla="*/ 715617 h 1418122"/>
                <a:gd name="connsiteX5" fmla="*/ 0 w 1417982"/>
                <a:gd name="connsiteY5" fmla="*/ 0 h 1418122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76159"/>
                <a:gd name="connsiteX1" fmla="*/ 1232453 w 1444487"/>
                <a:gd name="connsiteY1" fmla="*/ 1630017 h 1676159"/>
                <a:gd name="connsiteX2" fmla="*/ 781879 w 1444487"/>
                <a:gd name="connsiteY2" fmla="*/ 1616765 h 1676159"/>
                <a:gd name="connsiteX3" fmla="*/ 132522 w 1444487"/>
                <a:gd name="connsiteY3" fmla="*/ 940904 h 1676159"/>
                <a:gd name="connsiteX4" fmla="*/ 0 w 1444487"/>
                <a:gd name="connsiteY4" fmla="*/ 0 h 1676159"/>
                <a:gd name="connsiteX0" fmla="*/ 1444498 w 1444498"/>
                <a:gd name="connsiteY0" fmla="*/ 1510747 h 1676159"/>
                <a:gd name="connsiteX1" fmla="*/ 1232464 w 1444498"/>
                <a:gd name="connsiteY1" fmla="*/ 1630017 h 1676159"/>
                <a:gd name="connsiteX2" fmla="*/ 781890 w 1444498"/>
                <a:gd name="connsiteY2" fmla="*/ 1616765 h 1676159"/>
                <a:gd name="connsiteX3" fmla="*/ 132533 w 1444498"/>
                <a:gd name="connsiteY3" fmla="*/ 940904 h 1676159"/>
                <a:gd name="connsiteX4" fmla="*/ 11 w 1444498"/>
                <a:gd name="connsiteY4" fmla="*/ 0 h 1676159"/>
                <a:gd name="connsiteX0" fmla="*/ 1444487 w 1444487"/>
                <a:gd name="connsiteY0" fmla="*/ 1510747 h 1675199"/>
                <a:gd name="connsiteX1" fmla="*/ 1232453 w 1444487"/>
                <a:gd name="connsiteY1" fmla="*/ 1630017 h 1675199"/>
                <a:gd name="connsiteX2" fmla="*/ 781879 w 1444487"/>
                <a:gd name="connsiteY2" fmla="*/ 1616765 h 1675199"/>
                <a:gd name="connsiteX3" fmla="*/ 212035 w 1444487"/>
                <a:gd name="connsiteY3" fmla="*/ 954156 h 1675199"/>
                <a:gd name="connsiteX4" fmla="*/ 0 w 1444487"/>
                <a:gd name="connsiteY4" fmla="*/ 0 h 1675199"/>
                <a:gd name="connsiteX0" fmla="*/ 1444487 w 1444487"/>
                <a:gd name="connsiteY0" fmla="*/ 1510747 h 1643496"/>
                <a:gd name="connsiteX1" fmla="*/ 781879 w 1444487"/>
                <a:gd name="connsiteY1" fmla="*/ 1616765 h 1643496"/>
                <a:gd name="connsiteX2" fmla="*/ 212035 w 1444487"/>
                <a:gd name="connsiteY2" fmla="*/ 954156 h 1643496"/>
                <a:gd name="connsiteX3" fmla="*/ 0 w 1444487"/>
                <a:gd name="connsiteY3" fmla="*/ 0 h 1643496"/>
                <a:gd name="connsiteX0" fmla="*/ 1444487 w 1444487"/>
                <a:gd name="connsiteY0" fmla="*/ 1510747 h 1687806"/>
                <a:gd name="connsiteX1" fmla="*/ 781879 w 1444487"/>
                <a:gd name="connsiteY1" fmla="*/ 1616765 h 1687806"/>
                <a:gd name="connsiteX2" fmla="*/ 212035 w 1444487"/>
                <a:gd name="connsiteY2" fmla="*/ 954156 h 1687806"/>
                <a:gd name="connsiteX3" fmla="*/ 0 w 1444487"/>
                <a:gd name="connsiteY3" fmla="*/ 0 h 1687806"/>
                <a:gd name="connsiteX0" fmla="*/ 1444487 w 1444487"/>
                <a:gd name="connsiteY0" fmla="*/ 1510747 h 1688717"/>
                <a:gd name="connsiteX1" fmla="*/ 781879 w 1444487"/>
                <a:gd name="connsiteY1" fmla="*/ 1616765 h 1688717"/>
                <a:gd name="connsiteX2" fmla="*/ 185531 w 1444487"/>
                <a:gd name="connsiteY2" fmla="*/ 940904 h 1688717"/>
                <a:gd name="connsiteX3" fmla="*/ 0 w 1444487"/>
                <a:gd name="connsiteY3" fmla="*/ 0 h 1688717"/>
                <a:gd name="connsiteX0" fmla="*/ 1497496 w 1497496"/>
                <a:gd name="connsiteY0" fmla="*/ 1523999 h 1701969"/>
                <a:gd name="connsiteX1" fmla="*/ 834888 w 1497496"/>
                <a:gd name="connsiteY1" fmla="*/ 1630017 h 1701969"/>
                <a:gd name="connsiteX2" fmla="*/ 238540 w 1497496"/>
                <a:gd name="connsiteY2" fmla="*/ 954156 h 1701969"/>
                <a:gd name="connsiteX3" fmla="*/ 0 w 1497496"/>
                <a:gd name="connsiteY3" fmla="*/ 0 h 1701969"/>
                <a:gd name="connsiteX0" fmla="*/ 1497496 w 1497496"/>
                <a:gd name="connsiteY0" fmla="*/ 1523999 h 1713753"/>
                <a:gd name="connsiteX1" fmla="*/ 834888 w 1497496"/>
                <a:gd name="connsiteY1" fmla="*/ 1630017 h 1713753"/>
                <a:gd name="connsiteX2" fmla="*/ 238540 w 1497496"/>
                <a:gd name="connsiteY2" fmla="*/ 954156 h 1713753"/>
                <a:gd name="connsiteX3" fmla="*/ 0 w 1497496"/>
                <a:gd name="connsiteY3" fmla="*/ 0 h 1713753"/>
                <a:gd name="connsiteX0" fmla="*/ 1497496 w 1497496"/>
                <a:gd name="connsiteY0" fmla="*/ 1523999 h 1702293"/>
                <a:gd name="connsiteX1" fmla="*/ 834888 w 1497496"/>
                <a:gd name="connsiteY1" fmla="*/ 1630017 h 1702293"/>
                <a:gd name="connsiteX2" fmla="*/ 250473 w 1497496"/>
                <a:gd name="connsiteY2" fmla="*/ 949442 h 1702293"/>
                <a:gd name="connsiteX3" fmla="*/ 0 w 1497496"/>
                <a:gd name="connsiteY3" fmla="*/ 0 h 170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496" h="1702293">
                  <a:moveTo>
                    <a:pt x="1497496" y="1523999"/>
                  </a:moveTo>
                  <a:cubicBezTo>
                    <a:pt x="1306445" y="1758121"/>
                    <a:pt x="1042725" y="1725776"/>
                    <a:pt x="834888" y="1630017"/>
                  </a:cubicBezTo>
                  <a:cubicBezTo>
                    <a:pt x="627051" y="1534258"/>
                    <a:pt x="389621" y="1221111"/>
                    <a:pt x="250473" y="949442"/>
                  </a:cubicBezTo>
                  <a:cubicBezTo>
                    <a:pt x="111325" y="677773"/>
                    <a:pt x="23191" y="258417"/>
                    <a:pt x="0" y="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 flipH="1">
              <a:off x="969963" y="1700062"/>
              <a:ext cx="636724" cy="813295"/>
            </a:xfrm>
            <a:prstGeom prst="straightConnector1">
              <a:avLst/>
            </a:prstGeom>
            <a:ln w="38100">
              <a:solidFill>
                <a:srgbClr val="FF33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26875" y="4267200"/>
            <a:ext cx="1991879" cy="1760729"/>
            <a:chOff x="484395" y="1545467"/>
            <a:chExt cx="4468606" cy="3950041"/>
          </a:xfrm>
        </p:grpSpPr>
        <p:sp>
          <p:nvSpPr>
            <p:cNvPr id="202" name="Freeform 201"/>
            <p:cNvSpPr/>
            <p:nvPr/>
          </p:nvSpPr>
          <p:spPr>
            <a:xfrm>
              <a:off x="1635586" y="2733400"/>
              <a:ext cx="2565353" cy="2482420"/>
            </a:xfrm>
            <a:custGeom>
              <a:avLst/>
              <a:gdLst>
                <a:gd name="connsiteX0" fmla="*/ 0 w 2557669"/>
                <a:gd name="connsiteY0" fmla="*/ 2478157 h 2478157"/>
                <a:gd name="connsiteX1" fmla="*/ 26504 w 2557669"/>
                <a:gd name="connsiteY1" fmla="*/ 172278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12084 w 2557669"/>
                <a:gd name="connsiteY7" fmla="*/ 569064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45773 w 2557669"/>
                <a:gd name="connsiteY2" fmla="*/ 76061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68825 w 2557669"/>
                <a:gd name="connsiteY2" fmla="*/ 53009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86878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2221 w 2565353"/>
                <a:gd name="connsiteY13" fmla="*/ 2482420 h 2501209"/>
                <a:gd name="connsiteX14" fmla="*/ 7684 w 2565353"/>
                <a:gd name="connsiteY14" fmla="*/ 2501209 h 2501209"/>
                <a:gd name="connsiteX0" fmla="*/ 7684 w 2565353"/>
                <a:gd name="connsiteY0" fmla="*/ 2482420 h 2482420"/>
                <a:gd name="connsiteX1" fmla="*/ 0 w 2565353"/>
                <a:gd name="connsiteY1" fmla="*/ 191099 h 2482420"/>
                <a:gd name="connsiteX2" fmla="*/ 176509 w 2565353"/>
                <a:gd name="connsiteY2" fmla="*/ 53009 h 2482420"/>
                <a:gd name="connsiteX3" fmla="*/ 438101 w 2565353"/>
                <a:gd name="connsiteY3" fmla="*/ 0 h 2482420"/>
                <a:gd name="connsiteX4" fmla="*/ 577527 w 2565353"/>
                <a:gd name="connsiteY4" fmla="*/ 62809 h 2482420"/>
                <a:gd name="connsiteX5" fmla="*/ 829318 w 2565353"/>
                <a:gd name="connsiteY5" fmla="*/ 168826 h 2482420"/>
                <a:gd name="connsiteX6" fmla="*/ 1187127 w 2565353"/>
                <a:gd name="connsiteY6" fmla="*/ 380861 h 2482420"/>
                <a:gd name="connsiteX7" fmla="*/ 1519768 w 2565353"/>
                <a:gd name="connsiteY7" fmla="*/ 592116 h 2482420"/>
                <a:gd name="connsiteX8" fmla="*/ 1809979 w 2565353"/>
                <a:gd name="connsiteY8" fmla="*/ 738670 h 2482420"/>
                <a:gd name="connsiteX9" fmla="*/ 1970342 w 2565353"/>
                <a:gd name="connsiteY9" fmla="*/ 789561 h 2482420"/>
                <a:gd name="connsiteX10" fmla="*/ 2175472 w 2565353"/>
                <a:gd name="connsiteY10" fmla="*/ 768626 h 2482420"/>
                <a:gd name="connsiteX11" fmla="*/ 2432831 w 2565353"/>
                <a:gd name="connsiteY11" fmla="*/ 606148 h 2482420"/>
                <a:gd name="connsiteX12" fmla="*/ 2565353 w 2565353"/>
                <a:gd name="connsiteY12" fmla="*/ 448953 h 2482420"/>
                <a:gd name="connsiteX13" fmla="*/ 2562221 w 2565353"/>
                <a:gd name="connsiteY13" fmla="*/ 2482420 h 2482420"/>
                <a:gd name="connsiteX14" fmla="*/ 7684 w 2565353"/>
                <a:gd name="connsiteY14" fmla="*/ 2482420 h 24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5353" h="2482420">
                  <a:moveTo>
                    <a:pt x="7684" y="2482420"/>
                  </a:moveTo>
                  <a:cubicBezTo>
                    <a:pt x="5123" y="1712383"/>
                    <a:pt x="2561" y="961136"/>
                    <a:pt x="0" y="191099"/>
                  </a:cubicBezTo>
                  <a:lnTo>
                    <a:pt x="176509" y="53009"/>
                  </a:lnTo>
                  <a:lnTo>
                    <a:pt x="438101" y="0"/>
                  </a:lnTo>
                  <a:lnTo>
                    <a:pt x="577527" y="62809"/>
                  </a:lnTo>
                  <a:lnTo>
                    <a:pt x="829318" y="168826"/>
                  </a:lnTo>
                  <a:lnTo>
                    <a:pt x="1187127" y="380861"/>
                  </a:lnTo>
                  <a:lnTo>
                    <a:pt x="1519768" y="592116"/>
                  </a:lnTo>
                  <a:lnTo>
                    <a:pt x="1809979" y="738670"/>
                  </a:lnTo>
                  <a:lnTo>
                    <a:pt x="1970342" y="789561"/>
                  </a:lnTo>
                  <a:lnTo>
                    <a:pt x="2175472" y="768626"/>
                  </a:lnTo>
                  <a:lnTo>
                    <a:pt x="2432831" y="606148"/>
                  </a:lnTo>
                  <a:lnTo>
                    <a:pt x="2565353" y="448953"/>
                  </a:lnTo>
                  <a:lnTo>
                    <a:pt x="2562221" y="2482420"/>
                  </a:lnTo>
                  <a:lnTo>
                    <a:pt x="7684" y="248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>
              <a:off x="4843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H="1" flipV="1">
              <a:off x="981655" y="1921566"/>
              <a:ext cx="1023" cy="3573942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Freeform 210"/>
            <p:cNvSpPr/>
            <p:nvPr/>
          </p:nvSpPr>
          <p:spPr>
            <a:xfrm>
              <a:off x="545519" y="1545467"/>
              <a:ext cx="4407482" cy="3361946"/>
            </a:xfrm>
            <a:custGeom>
              <a:avLst/>
              <a:gdLst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85984 w 4121239"/>
                <a:gd name="connsiteY1" fmla="*/ 2863215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3935709"/>
                <a:gd name="connsiteY0" fmla="*/ 4587491 h 4587491"/>
                <a:gd name="connsiteX1" fmla="*/ 600454 w 3935709"/>
                <a:gd name="connsiteY1" fmla="*/ 2863215 h 4587491"/>
                <a:gd name="connsiteX2" fmla="*/ 1411450 w 3935709"/>
                <a:gd name="connsiteY2" fmla="*/ 3258354 h 4587491"/>
                <a:gd name="connsiteX3" fmla="*/ 3021309 w 3935709"/>
                <a:gd name="connsiteY3" fmla="*/ 1970467 h 4587491"/>
                <a:gd name="connsiteX4" fmla="*/ 3935709 w 3935709"/>
                <a:gd name="connsiteY4" fmla="*/ 0 h 458749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653463 w 4094735"/>
                <a:gd name="connsiteY1" fmla="*/ 1869302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10233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34"/>
                <a:gd name="connsiteX1" fmla="*/ 746229 w 4134492"/>
                <a:gd name="connsiteY1" fmla="*/ 2319876 h 3260834"/>
                <a:gd name="connsiteX2" fmla="*/ 1610233 w 4134492"/>
                <a:gd name="connsiteY2" fmla="*/ 3258354 h 3260834"/>
                <a:gd name="connsiteX3" fmla="*/ 3220092 w 4134492"/>
                <a:gd name="connsiteY3" fmla="*/ 1970467 h 3260834"/>
                <a:gd name="connsiteX4" fmla="*/ 4134492 w 4134492"/>
                <a:gd name="connsiteY4" fmla="*/ 0 h 3260834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2626170"/>
                <a:gd name="connsiteX1" fmla="*/ 520942 w 3909205"/>
                <a:gd name="connsiteY1" fmla="*/ 2319876 h 2626170"/>
                <a:gd name="connsiteX2" fmla="*/ 1359562 w 3909205"/>
                <a:gd name="connsiteY2" fmla="*/ 1622737 h 2626170"/>
                <a:gd name="connsiteX3" fmla="*/ 2994805 w 3909205"/>
                <a:gd name="connsiteY3" fmla="*/ 1970467 h 2626170"/>
                <a:gd name="connsiteX4" fmla="*/ 3909205 w 3909205"/>
                <a:gd name="connsiteY4" fmla="*/ 0 h 2626170"/>
                <a:gd name="connsiteX0" fmla="*/ 0 w 3909205"/>
                <a:gd name="connsiteY0" fmla="*/ 2626170 h 2626170"/>
                <a:gd name="connsiteX1" fmla="*/ 1359562 w 3909205"/>
                <a:gd name="connsiteY1" fmla="*/ 1622737 h 2626170"/>
                <a:gd name="connsiteX2" fmla="*/ 2994805 w 3909205"/>
                <a:gd name="connsiteY2" fmla="*/ 1970467 h 2626170"/>
                <a:gd name="connsiteX3" fmla="*/ 3909205 w 3909205"/>
                <a:gd name="connsiteY3" fmla="*/ 0 h 2626170"/>
                <a:gd name="connsiteX0" fmla="*/ 0 w 3844811"/>
                <a:gd name="connsiteY0" fmla="*/ 3025415 h 3025415"/>
                <a:gd name="connsiteX1" fmla="*/ 1295168 w 3844811"/>
                <a:gd name="connsiteY1" fmla="*/ 1622737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3059200 w 4025116"/>
                <a:gd name="connsiteY2" fmla="*/ 2073498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52872 w 4074115"/>
                <a:gd name="connsiteY1" fmla="*/ 1263622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4115" h="3361946">
                  <a:moveTo>
                    <a:pt x="0" y="3361946"/>
                  </a:moveTo>
                  <a:cubicBezTo>
                    <a:pt x="205969" y="2560470"/>
                    <a:pt x="652011" y="1619097"/>
                    <a:pt x="1152872" y="1263622"/>
                  </a:cubicBezTo>
                  <a:cubicBezTo>
                    <a:pt x="1653733" y="908147"/>
                    <a:pt x="2518294" y="2155313"/>
                    <a:pt x="3005168" y="1944709"/>
                  </a:cubicBezTo>
                  <a:cubicBezTo>
                    <a:pt x="3492042" y="1734105"/>
                    <a:pt x="3763622" y="1000400"/>
                    <a:pt x="4074115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/>
            <p:nvPr/>
          </p:nvCxnSpPr>
          <p:spPr>
            <a:xfrm>
              <a:off x="4193922" y="5106979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649814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tangle 219"/>
            <p:cNvSpPr/>
            <p:nvPr/>
          </p:nvSpPr>
          <p:spPr>
            <a:xfrm>
              <a:off x="2920361" y="3185532"/>
              <a:ext cx="636786" cy="2036859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557153" y="3505200"/>
              <a:ext cx="636786" cy="171719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286269" y="2802673"/>
              <a:ext cx="634086" cy="2419718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75000"/>
                  </a:srgbClr>
                </a:gs>
                <a:gs pos="100000">
                  <a:schemeClr val="bg2">
                    <a:alpha val="75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652177" y="2902226"/>
              <a:ext cx="634086" cy="232016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2631698" y="5424341"/>
                <a:ext cx="3958135" cy="1062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98" y="5424341"/>
                <a:ext cx="3958135" cy="10625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2916744" y="3730488"/>
                <a:ext cx="3388043" cy="105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744" y="3730488"/>
                <a:ext cx="3388043" cy="1055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 rot="5400000">
            <a:off x="4379808" y="-1965445"/>
            <a:ext cx="538637" cy="8227747"/>
            <a:chOff x="1529585" y="2681736"/>
            <a:chExt cx="538637" cy="2190304"/>
          </a:xfrm>
        </p:grpSpPr>
        <p:sp>
          <p:nvSpPr>
            <p:cNvPr id="114" name="Rectangle 113"/>
            <p:cNvSpPr/>
            <p:nvPr/>
          </p:nvSpPr>
          <p:spPr>
            <a:xfrm>
              <a:off x="1529585" y="2681736"/>
              <a:ext cx="538637" cy="219030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343434"/>
                </a:gs>
                <a:gs pos="26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>
              <a:stCxn id="114" idx="0"/>
              <a:endCxn id="114" idx="2"/>
            </p:cNvCxnSpPr>
            <p:nvPr/>
          </p:nvCxnSpPr>
          <p:spPr>
            <a:xfrm rot="16200000" flipH="1">
              <a:off x="703753" y="3776888"/>
              <a:ext cx="2190304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 rot="5400000">
            <a:off x="665773" y="2100659"/>
            <a:ext cx="152400" cy="317680"/>
            <a:chOff x="2016484" y="3652448"/>
            <a:chExt cx="152400" cy="317680"/>
          </a:xfrm>
        </p:grpSpPr>
        <p:grpSp>
          <p:nvGrpSpPr>
            <p:cNvPr id="118" name="Group 117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126" name="Rectangle 125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24" name="Rectangle 12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121" name="Rounded Rectangle 120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535255" y="2406716"/>
            <a:ext cx="1905646" cy="146553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100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4269700" y="2406716"/>
            <a:ext cx="1219200" cy="146553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00B05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440901" y="2406716"/>
            <a:ext cx="1905646" cy="146553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857353" y="2406716"/>
            <a:ext cx="1905646" cy="146553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449333" y="2406716"/>
            <a:ext cx="1408562" cy="146553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1311933" y="1040296"/>
            <a:ext cx="653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Accumulated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change: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How much distance will we travel in an hour?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10800000">
            <a:off x="1851729" y="1394792"/>
            <a:ext cx="738964" cy="1361535"/>
          </a:xfrm>
          <a:prstGeom prst="downArrow">
            <a:avLst>
              <a:gd name="adj1" fmla="val 40132"/>
              <a:gd name="adj2" fmla="val 49334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254000" dist="1270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348408" y="670964"/>
            <a:ext cx="644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Integration: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Figuring out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accumulated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change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rates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of change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271" y="2728367"/>
            <a:ext cx="562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Rates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of change: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How fast will we drive at different times?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4621" y="3352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Fundamental theorem of calculus I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6336" y="3352800"/>
            <a:ext cx="247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Change of variables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129223" y="3352800"/>
            <a:ext cx="27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Area under the curve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"/>
                            </p:stCondLst>
                            <p:childTnLst>
                              <p:par>
                                <p:cTn id="2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"/>
                            </p:stCondLst>
                            <p:childTnLst>
                              <p:par>
                                <p:cTn id="3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9056E-6 L 0.18559 4.19056E-6 " pathEditMode="relative" rAng="0" ptsTypes="AA">
                                      <p:cBhvr>
                                        <p:cTn id="43" dur="4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"/>
                            </p:stCondLst>
                            <p:childTnLst>
                              <p:par>
                                <p:cTn id="4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59 4.19056E-6 L 0.39392 4.19056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"/>
                            </p:stCondLst>
                            <p:childTnLst>
                              <p:par>
                                <p:cTn id="4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92 4.19056E-6 L 0.51892 4.19056E-6 " pathEditMode="relative" rAng="0" ptsTypes="AA">
                                      <p:cBhvr>
                                        <p:cTn id="49" dur="3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92 4.19056E-6 L 0.66892 4.19056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892 4.19056E-6 L 0.85225 4.19056E-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9" grpId="0"/>
      <p:bldP spid="234" grpId="0"/>
      <p:bldP spid="235" grpId="0"/>
      <p:bldP spid="24" grpId="0" animBg="1"/>
      <p:bldP spid="128" grpId="0" animBg="1"/>
      <p:bldP spid="129" grpId="0" animBg="1"/>
      <p:bldP spid="130" grpId="0" animBg="1"/>
      <p:bldP spid="131" grpId="0" animBg="1"/>
      <p:bldP spid="133" grpId="0"/>
      <p:bldP spid="25" grpId="0" animBg="1"/>
      <p:bldP spid="92" grpId="0"/>
      <p:bldP spid="2" grpId="0"/>
      <p:bldP spid="8" grpId="0"/>
      <p:bldP spid="10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635586" y="2733400"/>
            <a:ext cx="2565353" cy="2482420"/>
          </a:xfrm>
          <a:custGeom>
            <a:avLst/>
            <a:gdLst>
              <a:gd name="connsiteX0" fmla="*/ 0 w 2557669"/>
              <a:gd name="connsiteY0" fmla="*/ 2478157 h 2478157"/>
              <a:gd name="connsiteX1" fmla="*/ 26504 w 2557669"/>
              <a:gd name="connsiteY1" fmla="*/ 172278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0104 w 2557669"/>
              <a:gd name="connsiteY10" fmla="*/ 768626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0104 w 2557669"/>
              <a:gd name="connsiteY10" fmla="*/ 768626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1962658 w 2557669"/>
              <a:gd name="connsiteY9" fmla="*/ 766509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12084 w 2557669"/>
              <a:gd name="connsiteY7" fmla="*/ 569064 h 2478157"/>
              <a:gd name="connsiteX8" fmla="*/ 1802295 w 2557669"/>
              <a:gd name="connsiteY8" fmla="*/ 715618 h 2478157"/>
              <a:gd name="connsiteX9" fmla="*/ 1962658 w 2557669"/>
              <a:gd name="connsiteY9" fmla="*/ 766509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501209 h 2501209"/>
              <a:gd name="connsiteX1" fmla="*/ 0 w 2557669"/>
              <a:gd name="connsiteY1" fmla="*/ 221835 h 2501209"/>
              <a:gd name="connsiteX2" fmla="*/ 145773 w 2557669"/>
              <a:gd name="connsiteY2" fmla="*/ 76061 h 2501209"/>
              <a:gd name="connsiteX3" fmla="*/ 430417 w 2557669"/>
              <a:gd name="connsiteY3" fmla="*/ 0 h 2501209"/>
              <a:gd name="connsiteX4" fmla="*/ 569843 w 2557669"/>
              <a:gd name="connsiteY4" fmla="*/ 62809 h 2501209"/>
              <a:gd name="connsiteX5" fmla="*/ 821634 w 2557669"/>
              <a:gd name="connsiteY5" fmla="*/ 168826 h 2501209"/>
              <a:gd name="connsiteX6" fmla="*/ 1179443 w 2557669"/>
              <a:gd name="connsiteY6" fmla="*/ 380861 h 2501209"/>
              <a:gd name="connsiteX7" fmla="*/ 1512084 w 2557669"/>
              <a:gd name="connsiteY7" fmla="*/ 592116 h 2501209"/>
              <a:gd name="connsiteX8" fmla="*/ 1802295 w 2557669"/>
              <a:gd name="connsiteY8" fmla="*/ 738670 h 2501209"/>
              <a:gd name="connsiteX9" fmla="*/ 1962658 w 2557669"/>
              <a:gd name="connsiteY9" fmla="*/ 789561 h 2501209"/>
              <a:gd name="connsiteX10" fmla="*/ 2167788 w 2557669"/>
              <a:gd name="connsiteY10" fmla="*/ 768626 h 2501209"/>
              <a:gd name="connsiteX11" fmla="*/ 2425147 w 2557669"/>
              <a:gd name="connsiteY11" fmla="*/ 606148 h 2501209"/>
              <a:gd name="connsiteX12" fmla="*/ 2557669 w 2557669"/>
              <a:gd name="connsiteY12" fmla="*/ 486878 h 2501209"/>
              <a:gd name="connsiteX13" fmla="*/ 2557669 w 2557669"/>
              <a:gd name="connsiteY13" fmla="*/ 2501209 h 2501209"/>
              <a:gd name="connsiteX14" fmla="*/ 0 w 2557669"/>
              <a:gd name="connsiteY14" fmla="*/ 2501209 h 2501209"/>
              <a:gd name="connsiteX0" fmla="*/ 0 w 2557669"/>
              <a:gd name="connsiteY0" fmla="*/ 2501209 h 2501209"/>
              <a:gd name="connsiteX1" fmla="*/ 0 w 2557669"/>
              <a:gd name="connsiteY1" fmla="*/ 221835 h 2501209"/>
              <a:gd name="connsiteX2" fmla="*/ 168825 w 2557669"/>
              <a:gd name="connsiteY2" fmla="*/ 53009 h 2501209"/>
              <a:gd name="connsiteX3" fmla="*/ 430417 w 2557669"/>
              <a:gd name="connsiteY3" fmla="*/ 0 h 2501209"/>
              <a:gd name="connsiteX4" fmla="*/ 569843 w 2557669"/>
              <a:gd name="connsiteY4" fmla="*/ 62809 h 2501209"/>
              <a:gd name="connsiteX5" fmla="*/ 821634 w 2557669"/>
              <a:gd name="connsiteY5" fmla="*/ 168826 h 2501209"/>
              <a:gd name="connsiteX6" fmla="*/ 1179443 w 2557669"/>
              <a:gd name="connsiteY6" fmla="*/ 380861 h 2501209"/>
              <a:gd name="connsiteX7" fmla="*/ 1512084 w 2557669"/>
              <a:gd name="connsiteY7" fmla="*/ 592116 h 2501209"/>
              <a:gd name="connsiteX8" fmla="*/ 1802295 w 2557669"/>
              <a:gd name="connsiteY8" fmla="*/ 738670 h 2501209"/>
              <a:gd name="connsiteX9" fmla="*/ 1962658 w 2557669"/>
              <a:gd name="connsiteY9" fmla="*/ 789561 h 2501209"/>
              <a:gd name="connsiteX10" fmla="*/ 2167788 w 2557669"/>
              <a:gd name="connsiteY10" fmla="*/ 768626 h 2501209"/>
              <a:gd name="connsiteX11" fmla="*/ 2425147 w 2557669"/>
              <a:gd name="connsiteY11" fmla="*/ 606148 h 2501209"/>
              <a:gd name="connsiteX12" fmla="*/ 2557669 w 2557669"/>
              <a:gd name="connsiteY12" fmla="*/ 486878 h 2501209"/>
              <a:gd name="connsiteX13" fmla="*/ 2557669 w 2557669"/>
              <a:gd name="connsiteY13" fmla="*/ 2501209 h 2501209"/>
              <a:gd name="connsiteX14" fmla="*/ 0 w 2557669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86878 h 2501209"/>
              <a:gd name="connsiteX13" fmla="*/ 2565353 w 2565353"/>
              <a:gd name="connsiteY13" fmla="*/ 2501209 h 2501209"/>
              <a:gd name="connsiteX14" fmla="*/ 7684 w 2565353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48953 h 2501209"/>
              <a:gd name="connsiteX13" fmla="*/ 2565353 w 2565353"/>
              <a:gd name="connsiteY13" fmla="*/ 2501209 h 2501209"/>
              <a:gd name="connsiteX14" fmla="*/ 7684 w 2565353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48953 h 2501209"/>
              <a:gd name="connsiteX13" fmla="*/ 2562221 w 2565353"/>
              <a:gd name="connsiteY13" fmla="*/ 2482420 h 2501209"/>
              <a:gd name="connsiteX14" fmla="*/ 7684 w 2565353"/>
              <a:gd name="connsiteY14" fmla="*/ 2501209 h 2501209"/>
              <a:gd name="connsiteX0" fmla="*/ 7684 w 2565353"/>
              <a:gd name="connsiteY0" fmla="*/ 2482420 h 2482420"/>
              <a:gd name="connsiteX1" fmla="*/ 0 w 2565353"/>
              <a:gd name="connsiteY1" fmla="*/ 191099 h 2482420"/>
              <a:gd name="connsiteX2" fmla="*/ 176509 w 2565353"/>
              <a:gd name="connsiteY2" fmla="*/ 53009 h 2482420"/>
              <a:gd name="connsiteX3" fmla="*/ 438101 w 2565353"/>
              <a:gd name="connsiteY3" fmla="*/ 0 h 2482420"/>
              <a:gd name="connsiteX4" fmla="*/ 577527 w 2565353"/>
              <a:gd name="connsiteY4" fmla="*/ 62809 h 2482420"/>
              <a:gd name="connsiteX5" fmla="*/ 829318 w 2565353"/>
              <a:gd name="connsiteY5" fmla="*/ 168826 h 2482420"/>
              <a:gd name="connsiteX6" fmla="*/ 1187127 w 2565353"/>
              <a:gd name="connsiteY6" fmla="*/ 380861 h 2482420"/>
              <a:gd name="connsiteX7" fmla="*/ 1519768 w 2565353"/>
              <a:gd name="connsiteY7" fmla="*/ 592116 h 2482420"/>
              <a:gd name="connsiteX8" fmla="*/ 1809979 w 2565353"/>
              <a:gd name="connsiteY8" fmla="*/ 738670 h 2482420"/>
              <a:gd name="connsiteX9" fmla="*/ 1970342 w 2565353"/>
              <a:gd name="connsiteY9" fmla="*/ 789561 h 2482420"/>
              <a:gd name="connsiteX10" fmla="*/ 2175472 w 2565353"/>
              <a:gd name="connsiteY10" fmla="*/ 768626 h 2482420"/>
              <a:gd name="connsiteX11" fmla="*/ 2432831 w 2565353"/>
              <a:gd name="connsiteY11" fmla="*/ 606148 h 2482420"/>
              <a:gd name="connsiteX12" fmla="*/ 2565353 w 2565353"/>
              <a:gd name="connsiteY12" fmla="*/ 448953 h 2482420"/>
              <a:gd name="connsiteX13" fmla="*/ 2562221 w 2565353"/>
              <a:gd name="connsiteY13" fmla="*/ 2482420 h 2482420"/>
              <a:gd name="connsiteX14" fmla="*/ 7684 w 2565353"/>
              <a:gd name="connsiteY14" fmla="*/ 2482420 h 24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353" h="2482420">
                <a:moveTo>
                  <a:pt x="7684" y="2482420"/>
                </a:moveTo>
                <a:cubicBezTo>
                  <a:pt x="5123" y="1712383"/>
                  <a:pt x="2561" y="961136"/>
                  <a:pt x="0" y="191099"/>
                </a:cubicBezTo>
                <a:lnTo>
                  <a:pt x="176509" y="53009"/>
                </a:lnTo>
                <a:lnTo>
                  <a:pt x="438101" y="0"/>
                </a:lnTo>
                <a:lnTo>
                  <a:pt x="577527" y="62809"/>
                </a:lnTo>
                <a:lnTo>
                  <a:pt x="829318" y="168826"/>
                </a:lnTo>
                <a:lnTo>
                  <a:pt x="1187127" y="380861"/>
                </a:lnTo>
                <a:lnTo>
                  <a:pt x="1519768" y="592116"/>
                </a:lnTo>
                <a:lnTo>
                  <a:pt x="1809979" y="738670"/>
                </a:lnTo>
                <a:lnTo>
                  <a:pt x="1970342" y="789561"/>
                </a:lnTo>
                <a:lnTo>
                  <a:pt x="2175472" y="768626"/>
                </a:lnTo>
                <a:lnTo>
                  <a:pt x="2432831" y="606148"/>
                </a:lnTo>
                <a:lnTo>
                  <a:pt x="2565353" y="448953"/>
                </a:lnTo>
                <a:lnTo>
                  <a:pt x="2562221" y="2482420"/>
                </a:lnTo>
                <a:lnTo>
                  <a:pt x="7684" y="2482420"/>
                </a:ln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le:GodfreyKneller-IsaacNewton-1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76738"/>
            <a:ext cx="1264407" cy="17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Gottfried Wilhelm von Leibni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23" y="784559"/>
            <a:ext cx="1366732" cy="17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Area under the curve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84395" y="5029200"/>
            <a:ext cx="4907461" cy="880453"/>
            <a:chOff x="959695" y="5029200"/>
            <a:chExt cx="4907461" cy="880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428300" y="5029200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8300" y="5029200"/>
                  <a:ext cx="43885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>
              <a:off x="9596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7617" y="1532640"/>
            <a:ext cx="980520" cy="3962866"/>
            <a:chOff x="612639" y="1532640"/>
            <a:chExt cx="980520" cy="3962866"/>
          </a:xfrm>
        </p:grpSpPr>
        <p:cxnSp>
          <p:nvCxnSpPr>
            <p:cNvPr id="74" name="Straight Arrow Connector 73"/>
            <p:cNvCxnSpPr/>
            <p:nvPr/>
          </p:nvCxnSpPr>
          <p:spPr>
            <a:xfrm flipH="1" flipV="1">
              <a:off x="1086678" y="1921565"/>
              <a:ext cx="1023" cy="357394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Freeform 5"/>
          <p:cNvSpPr/>
          <p:nvPr/>
        </p:nvSpPr>
        <p:spPr>
          <a:xfrm>
            <a:off x="545519" y="1545467"/>
            <a:ext cx="4407482" cy="3361946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2626170"/>
              <a:gd name="connsiteX1" fmla="*/ 520942 w 3909205"/>
              <a:gd name="connsiteY1" fmla="*/ 2319876 h 2626170"/>
              <a:gd name="connsiteX2" fmla="*/ 1359562 w 3909205"/>
              <a:gd name="connsiteY2" fmla="*/ 1622737 h 2626170"/>
              <a:gd name="connsiteX3" fmla="*/ 2994805 w 3909205"/>
              <a:gd name="connsiteY3" fmla="*/ 1970467 h 2626170"/>
              <a:gd name="connsiteX4" fmla="*/ 3909205 w 3909205"/>
              <a:gd name="connsiteY4" fmla="*/ 0 h 2626170"/>
              <a:gd name="connsiteX0" fmla="*/ 0 w 3909205"/>
              <a:gd name="connsiteY0" fmla="*/ 2626170 h 2626170"/>
              <a:gd name="connsiteX1" fmla="*/ 1359562 w 3909205"/>
              <a:gd name="connsiteY1" fmla="*/ 1622737 h 2626170"/>
              <a:gd name="connsiteX2" fmla="*/ 2994805 w 3909205"/>
              <a:gd name="connsiteY2" fmla="*/ 1970467 h 2626170"/>
              <a:gd name="connsiteX3" fmla="*/ 3909205 w 3909205"/>
              <a:gd name="connsiteY3" fmla="*/ 0 h 2626170"/>
              <a:gd name="connsiteX0" fmla="*/ 0 w 3844811"/>
              <a:gd name="connsiteY0" fmla="*/ 3025415 h 3025415"/>
              <a:gd name="connsiteX1" fmla="*/ 1295168 w 3844811"/>
              <a:gd name="connsiteY1" fmla="*/ 1622737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3059200 w 4025116"/>
              <a:gd name="connsiteY2" fmla="*/ 2073498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52872 w 4074115"/>
              <a:gd name="connsiteY1" fmla="*/ 1263622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115" h="3361946">
                <a:moveTo>
                  <a:pt x="0" y="3361946"/>
                </a:moveTo>
                <a:cubicBezTo>
                  <a:pt x="205969" y="2560470"/>
                  <a:pt x="652011" y="1619097"/>
                  <a:pt x="1152872" y="1263622"/>
                </a:cubicBezTo>
                <a:cubicBezTo>
                  <a:pt x="1653733" y="908147"/>
                  <a:pt x="2518294" y="2155313"/>
                  <a:pt x="3005168" y="1944709"/>
                </a:cubicBezTo>
                <a:cubicBezTo>
                  <a:pt x="3492042" y="1734105"/>
                  <a:pt x="3763622" y="1000400"/>
                  <a:pt x="4074115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015491" y="5106979"/>
            <a:ext cx="367665" cy="633620"/>
            <a:chOff x="2336936" y="5244923"/>
            <a:chExt cx="367665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336936" y="5509211"/>
                  <a:ext cx="367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936" y="5509211"/>
                  <a:ext cx="36766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/>
            <p:cNvCxnSpPr/>
            <p:nvPr/>
          </p:nvCxnSpPr>
          <p:spPr>
            <a:xfrm>
              <a:off x="2515367" y="5244923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461052" y="5092510"/>
            <a:ext cx="371447" cy="633620"/>
            <a:chOff x="1872823" y="5092510"/>
            <a:chExt cx="371447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1855557" y="3283491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027368" y="3283491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852468" y="3456139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856077" y="3627518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024525" y="3457134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204196" y="3452884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28775" y="362811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032384" y="3799496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204196" y="379949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204196" y="3628116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381579" y="3283491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385187" y="3454870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382099" y="3627518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381854" y="3798500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205214" y="3280906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81115" y="3457455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684724" y="3628834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81636" y="3801482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681391" y="3972464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678430" y="3286075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559961" y="3628911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731772" y="3628911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556872" y="3801559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560481" y="3968687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733179" y="3798303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908600" y="3798303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905367" y="3626326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553640" y="328674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557249" y="345812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729947" y="3283491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905367" y="3283491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729947" y="3454473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905367" y="3454473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028435" y="3112706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083270" y="3453875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207158" y="4151726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378969" y="415172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204069" y="4324374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380376" y="4321118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555796" y="4321118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733179" y="415172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2736788" y="432310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556814" y="4149141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032716" y="4325689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030031" y="4150059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905240" y="4146480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908849" y="4317859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861473" y="3975699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034170" y="3976297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209591" y="3976297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387494" y="3975699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855557" y="3801559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733403" y="3975049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905215" y="3975049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078809" y="3972464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205751" y="4499132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203954" y="4668524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382578" y="4668524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203954" y="4843757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210766" y="5015136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382578" y="501513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382578" y="4843757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559961" y="4494881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563570" y="4666260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560481" y="4838908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560237" y="5014141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383596" y="4496547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2738343" y="4844551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2910155" y="4844551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735255" y="5017199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2911561" y="5018195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3086982" y="501819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088000" y="4846217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732022" y="449813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735631" y="466951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908329" y="4494881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083749" y="4499132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908329" y="4670114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3083749" y="4674364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674440" y="4845743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852285" y="4847409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672614" y="4500324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848034" y="4500324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672614" y="467130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1848034" y="4675557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029026" y="4498060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025938" y="4670708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679529" y="4151434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1854949" y="4151434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679753" y="4328180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851564" y="4328180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2021660" y="4843757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025269" y="5010886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1674379" y="501849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852282" y="5017897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3254507" y="4149884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3254507" y="397850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3432411" y="397365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432166" y="4148889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610273" y="3975049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3607184" y="4147697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610793" y="4323327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257469" y="4497864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3429281" y="4497864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3607126" y="4499530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259903" y="432243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3437806" y="4321837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2375631" y="3119221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2551938" y="3115965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2204278" y="312053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3435237" y="3462499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3432393" y="3631892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612064" y="3631892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3613082" y="345991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3258512" y="3461427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3255424" y="363407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3079600" y="3627518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3253977" y="3806206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3080989" y="3804717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426898" y="3804067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3598710" y="3804067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3075484" y="432489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3076502" y="4152918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3259387" y="4675954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3437046" y="4674958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3612064" y="467376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3615673" y="4849396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3262349" y="5023933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3438411" y="5023933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3612006" y="5025599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3264783" y="4848504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3442686" y="4852157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3972543" y="397761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3791031" y="4160654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3792438" y="433004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967858" y="4330046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3968876" y="4158069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3799556" y="3984627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3794640" y="4677452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3794640" y="5024064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3794640" y="485268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3972023" y="4503809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3975632" y="4675188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3972543" y="484783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972299" y="5023069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3795658" y="450547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3791030" y="3448962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3791030" y="3795574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3791030" y="362419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3972022" y="3446698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968933" y="3619346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3968689" y="3794579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847426" y="2765158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854238" y="2936537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026050" y="2936537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2026050" y="2765158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2203953" y="2760309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2203709" y="2935542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672614" y="2938794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1672611" y="3109282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855557" y="3107935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2393560" y="2933553"/>
            <a:ext cx="164941" cy="1649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2731771" y="3107459"/>
            <a:ext cx="164941" cy="16494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81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"/>
                            </p:stCondLst>
                            <p:childTnLst>
                              <p:par>
                                <p:cTn id="7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"/>
                            </p:stCondLst>
                            <p:childTnLst>
                              <p:par>
                                <p:cTn id="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"/>
                            </p:stCondLst>
                            <p:childTnLst>
                              <p:par>
                                <p:cTn id="17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"/>
                            </p:stCondLst>
                            <p:childTnLst>
                              <p:par>
                                <p:cTn id="18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00"/>
                            </p:stCondLst>
                            <p:childTnLst>
                              <p:par>
                                <p:cTn id="18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"/>
                            </p:stCondLst>
                            <p:childTnLst>
                              <p:par>
                                <p:cTn id="2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100"/>
                            </p:stCondLst>
                            <p:childTnLst>
                              <p:par>
                                <p:cTn id="2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"/>
                            </p:stCondLst>
                            <p:childTnLst>
                              <p:par>
                                <p:cTn id="2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300"/>
                            </p:stCondLst>
                            <p:childTnLst>
                              <p:par>
                                <p:cTn id="2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400"/>
                            </p:stCondLst>
                            <p:childTnLst>
                              <p:par>
                                <p:cTn id="29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500"/>
                            </p:stCondLst>
                            <p:childTnLst>
                              <p:par>
                                <p:cTn id="30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600"/>
                            </p:stCondLst>
                            <p:childTnLst>
                              <p:par>
                                <p:cTn id="3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800"/>
                            </p:stCondLst>
                            <p:childTnLst>
                              <p:par>
                                <p:cTn id="3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900"/>
                            </p:stCondLst>
                            <p:childTnLst>
                              <p:par>
                                <p:cTn id="3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100"/>
                            </p:stCondLst>
                            <p:childTnLst>
                              <p:par>
                                <p:cTn id="39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2300"/>
                            </p:stCondLst>
                            <p:childTnLst>
                              <p:par>
                                <p:cTn id="4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400"/>
                            </p:stCondLst>
                            <p:childTnLst>
                              <p:par>
                                <p:cTn id="4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2700"/>
                            </p:stCondLst>
                            <p:childTnLst>
                              <p:par>
                                <p:cTn id="50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1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2800"/>
                            </p:stCondLst>
                            <p:childTnLst>
                              <p:par>
                                <p:cTn id="5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2900"/>
                            </p:stCondLst>
                            <p:childTnLst>
                              <p:par>
                                <p:cTn id="5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1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0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3000"/>
                            </p:stCondLst>
                            <p:childTnLst>
                              <p:par>
                                <p:cTn id="5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1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1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3100"/>
                            </p:stCondLst>
                            <p:childTnLst>
                              <p:par>
                                <p:cTn id="5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1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3200"/>
                            </p:stCondLst>
                            <p:childTnLst>
                              <p:par>
                                <p:cTn id="5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1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1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3" dur="1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8" dur="1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3" dur="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8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3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8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3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8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3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8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3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3" dur="1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1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3" dur="1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3300"/>
                            </p:stCondLst>
                            <p:childTnLst>
                              <p:par>
                                <p:cTn id="6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8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9" dur="1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3400"/>
                            </p:stCondLst>
                            <p:childTnLst>
                              <p:par>
                                <p:cTn id="6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5" dur="1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1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0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1" dur="1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3600"/>
                            </p:stCondLst>
                            <p:childTnLst>
                              <p:par>
                                <p:cTn id="67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6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7" dur="1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3700"/>
                            </p:stCondLst>
                            <p:childTnLst>
                              <p:par>
                                <p:cTn id="68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3" dur="1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8" dur="1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8" dur="1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3" dur="1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8" dur="1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3" dur="1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7" dur="1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8" dur="1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1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3" dur="1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1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1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1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3800"/>
                            </p:stCondLst>
                            <p:childTnLst>
                              <p:par>
                                <p:cTn id="7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4" dur="1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1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8" dur="1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9" dur="1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3900"/>
                            </p:stCondLst>
                            <p:childTnLst>
                              <p:par>
                                <p:cTn id="7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4"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5" dur="1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4000"/>
                            </p:stCondLst>
                            <p:childTnLst>
                              <p:par>
                                <p:cTn id="7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0" dur="1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1" dur="1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1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6" dur="1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1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0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1" dur="1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1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5" dur="1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6" dur="1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1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0" dur="1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1" dur="1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1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5" dur="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6" dur="1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1" dur="1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5" dur="1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6" dur="1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1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0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1" dur="1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1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4100"/>
                            </p:stCondLst>
                            <p:childTnLst>
                              <p:par>
                                <p:cTn id="79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7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1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4200"/>
                            </p:stCondLst>
                            <p:childTnLst>
                              <p:par>
                                <p:cTn id="80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2" dur="1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3" dur="1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1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1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2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3" dur="1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1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1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8" dur="1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3" dur="1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8" dur="1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1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4300"/>
                            </p:stCondLst>
                            <p:childTnLst>
                              <p:par>
                                <p:cTn id="8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3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4" dur="1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1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8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9" dur="1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1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4" dur="1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1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8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9" dur="1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1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3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4" dur="1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1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8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9" dur="1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4400"/>
                            </p:stCondLst>
                            <p:childTnLst>
                              <p:par>
                                <p:cTn id="8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5" dur="1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1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9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0" dur="1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1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4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5" dur="1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1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0" dur="1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1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4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1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9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0" dur="1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1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2" grpId="0" animBg="1"/>
      <p:bldP spid="54" grpId="0" animBg="1"/>
      <p:bldP spid="55" grpId="0" animBg="1"/>
      <p:bldP spid="56" grpId="0" animBg="1"/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4" grpId="0" animBg="1"/>
      <p:bldP spid="97" grpId="0" animBg="1"/>
      <p:bldP spid="98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2" grpId="0" animBg="1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6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>
            <a:off x="1635586" y="2733400"/>
            <a:ext cx="2565353" cy="2482420"/>
          </a:xfrm>
          <a:custGeom>
            <a:avLst/>
            <a:gdLst>
              <a:gd name="connsiteX0" fmla="*/ 0 w 2557669"/>
              <a:gd name="connsiteY0" fmla="*/ 2478157 h 2478157"/>
              <a:gd name="connsiteX1" fmla="*/ 26504 w 2557669"/>
              <a:gd name="connsiteY1" fmla="*/ 172278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0104 w 2557669"/>
              <a:gd name="connsiteY10" fmla="*/ 768626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0104 w 2557669"/>
              <a:gd name="connsiteY10" fmla="*/ 768626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1962658 w 2557669"/>
              <a:gd name="connsiteY9" fmla="*/ 766509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12084 w 2557669"/>
              <a:gd name="connsiteY7" fmla="*/ 569064 h 2478157"/>
              <a:gd name="connsiteX8" fmla="*/ 1802295 w 2557669"/>
              <a:gd name="connsiteY8" fmla="*/ 715618 h 2478157"/>
              <a:gd name="connsiteX9" fmla="*/ 1962658 w 2557669"/>
              <a:gd name="connsiteY9" fmla="*/ 766509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501209 h 2501209"/>
              <a:gd name="connsiteX1" fmla="*/ 0 w 2557669"/>
              <a:gd name="connsiteY1" fmla="*/ 221835 h 2501209"/>
              <a:gd name="connsiteX2" fmla="*/ 145773 w 2557669"/>
              <a:gd name="connsiteY2" fmla="*/ 76061 h 2501209"/>
              <a:gd name="connsiteX3" fmla="*/ 430417 w 2557669"/>
              <a:gd name="connsiteY3" fmla="*/ 0 h 2501209"/>
              <a:gd name="connsiteX4" fmla="*/ 569843 w 2557669"/>
              <a:gd name="connsiteY4" fmla="*/ 62809 h 2501209"/>
              <a:gd name="connsiteX5" fmla="*/ 821634 w 2557669"/>
              <a:gd name="connsiteY5" fmla="*/ 168826 h 2501209"/>
              <a:gd name="connsiteX6" fmla="*/ 1179443 w 2557669"/>
              <a:gd name="connsiteY6" fmla="*/ 380861 h 2501209"/>
              <a:gd name="connsiteX7" fmla="*/ 1512084 w 2557669"/>
              <a:gd name="connsiteY7" fmla="*/ 592116 h 2501209"/>
              <a:gd name="connsiteX8" fmla="*/ 1802295 w 2557669"/>
              <a:gd name="connsiteY8" fmla="*/ 738670 h 2501209"/>
              <a:gd name="connsiteX9" fmla="*/ 1962658 w 2557669"/>
              <a:gd name="connsiteY9" fmla="*/ 789561 h 2501209"/>
              <a:gd name="connsiteX10" fmla="*/ 2167788 w 2557669"/>
              <a:gd name="connsiteY10" fmla="*/ 768626 h 2501209"/>
              <a:gd name="connsiteX11" fmla="*/ 2425147 w 2557669"/>
              <a:gd name="connsiteY11" fmla="*/ 606148 h 2501209"/>
              <a:gd name="connsiteX12" fmla="*/ 2557669 w 2557669"/>
              <a:gd name="connsiteY12" fmla="*/ 486878 h 2501209"/>
              <a:gd name="connsiteX13" fmla="*/ 2557669 w 2557669"/>
              <a:gd name="connsiteY13" fmla="*/ 2501209 h 2501209"/>
              <a:gd name="connsiteX14" fmla="*/ 0 w 2557669"/>
              <a:gd name="connsiteY14" fmla="*/ 2501209 h 2501209"/>
              <a:gd name="connsiteX0" fmla="*/ 0 w 2557669"/>
              <a:gd name="connsiteY0" fmla="*/ 2501209 h 2501209"/>
              <a:gd name="connsiteX1" fmla="*/ 0 w 2557669"/>
              <a:gd name="connsiteY1" fmla="*/ 221835 h 2501209"/>
              <a:gd name="connsiteX2" fmla="*/ 168825 w 2557669"/>
              <a:gd name="connsiteY2" fmla="*/ 53009 h 2501209"/>
              <a:gd name="connsiteX3" fmla="*/ 430417 w 2557669"/>
              <a:gd name="connsiteY3" fmla="*/ 0 h 2501209"/>
              <a:gd name="connsiteX4" fmla="*/ 569843 w 2557669"/>
              <a:gd name="connsiteY4" fmla="*/ 62809 h 2501209"/>
              <a:gd name="connsiteX5" fmla="*/ 821634 w 2557669"/>
              <a:gd name="connsiteY5" fmla="*/ 168826 h 2501209"/>
              <a:gd name="connsiteX6" fmla="*/ 1179443 w 2557669"/>
              <a:gd name="connsiteY6" fmla="*/ 380861 h 2501209"/>
              <a:gd name="connsiteX7" fmla="*/ 1512084 w 2557669"/>
              <a:gd name="connsiteY7" fmla="*/ 592116 h 2501209"/>
              <a:gd name="connsiteX8" fmla="*/ 1802295 w 2557669"/>
              <a:gd name="connsiteY8" fmla="*/ 738670 h 2501209"/>
              <a:gd name="connsiteX9" fmla="*/ 1962658 w 2557669"/>
              <a:gd name="connsiteY9" fmla="*/ 789561 h 2501209"/>
              <a:gd name="connsiteX10" fmla="*/ 2167788 w 2557669"/>
              <a:gd name="connsiteY10" fmla="*/ 768626 h 2501209"/>
              <a:gd name="connsiteX11" fmla="*/ 2425147 w 2557669"/>
              <a:gd name="connsiteY11" fmla="*/ 606148 h 2501209"/>
              <a:gd name="connsiteX12" fmla="*/ 2557669 w 2557669"/>
              <a:gd name="connsiteY12" fmla="*/ 486878 h 2501209"/>
              <a:gd name="connsiteX13" fmla="*/ 2557669 w 2557669"/>
              <a:gd name="connsiteY13" fmla="*/ 2501209 h 2501209"/>
              <a:gd name="connsiteX14" fmla="*/ 0 w 2557669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86878 h 2501209"/>
              <a:gd name="connsiteX13" fmla="*/ 2565353 w 2565353"/>
              <a:gd name="connsiteY13" fmla="*/ 2501209 h 2501209"/>
              <a:gd name="connsiteX14" fmla="*/ 7684 w 2565353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48953 h 2501209"/>
              <a:gd name="connsiteX13" fmla="*/ 2565353 w 2565353"/>
              <a:gd name="connsiteY13" fmla="*/ 2501209 h 2501209"/>
              <a:gd name="connsiteX14" fmla="*/ 7684 w 2565353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48953 h 2501209"/>
              <a:gd name="connsiteX13" fmla="*/ 2562221 w 2565353"/>
              <a:gd name="connsiteY13" fmla="*/ 2482420 h 2501209"/>
              <a:gd name="connsiteX14" fmla="*/ 7684 w 2565353"/>
              <a:gd name="connsiteY14" fmla="*/ 2501209 h 2501209"/>
              <a:gd name="connsiteX0" fmla="*/ 7684 w 2565353"/>
              <a:gd name="connsiteY0" fmla="*/ 2482420 h 2482420"/>
              <a:gd name="connsiteX1" fmla="*/ 0 w 2565353"/>
              <a:gd name="connsiteY1" fmla="*/ 191099 h 2482420"/>
              <a:gd name="connsiteX2" fmla="*/ 176509 w 2565353"/>
              <a:gd name="connsiteY2" fmla="*/ 53009 h 2482420"/>
              <a:gd name="connsiteX3" fmla="*/ 438101 w 2565353"/>
              <a:gd name="connsiteY3" fmla="*/ 0 h 2482420"/>
              <a:gd name="connsiteX4" fmla="*/ 577527 w 2565353"/>
              <a:gd name="connsiteY4" fmla="*/ 62809 h 2482420"/>
              <a:gd name="connsiteX5" fmla="*/ 829318 w 2565353"/>
              <a:gd name="connsiteY5" fmla="*/ 168826 h 2482420"/>
              <a:gd name="connsiteX6" fmla="*/ 1187127 w 2565353"/>
              <a:gd name="connsiteY6" fmla="*/ 380861 h 2482420"/>
              <a:gd name="connsiteX7" fmla="*/ 1519768 w 2565353"/>
              <a:gd name="connsiteY7" fmla="*/ 592116 h 2482420"/>
              <a:gd name="connsiteX8" fmla="*/ 1809979 w 2565353"/>
              <a:gd name="connsiteY8" fmla="*/ 738670 h 2482420"/>
              <a:gd name="connsiteX9" fmla="*/ 1970342 w 2565353"/>
              <a:gd name="connsiteY9" fmla="*/ 789561 h 2482420"/>
              <a:gd name="connsiteX10" fmla="*/ 2175472 w 2565353"/>
              <a:gd name="connsiteY10" fmla="*/ 768626 h 2482420"/>
              <a:gd name="connsiteX11" fmla="*/ 2432831 w 2565353"/>
              <a:gd name="connsiteY11" fmla="*/ 606148 h 2482420"/>
              <a:gd name="connsiteX12" fmla="*/ 2565353 w 2565353"/>
              <a:gd name="connsiteY12" fmla="*/ 448953 h 2482420"/>
              <a:gd name="connsiteX13" fmla="*/ 2562221 w 2565353"/>
              <a:gd name="connsiteY13" fmla="*/ 2482420 h 2482420"/>
              <a:gd name="connsiteX14" fmla="*/ 7684 w 2565353"/>
              <a:gd name="connsiteY14" fmla="*/ 2482420 h 24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353" h="2482420">
                <a:moveTo>
                  <a:pt x="7684" y="2482420"/>
                </a:moveTo>
                <a:cubicBezTo>
                  <a:pt x="5123" y="1712383"/>
                  <a:pt x="2561" y="961136"/>
                  <a:pt x="0" y="191099"/>
                </a:cubicBezTo>
                <a:lnTo>
                  <a:pt x="176509" y="53009"/>
                </a:lnTo>
                <a:lnTo>
                  <a:pt x="438101" y="0"/>
                </a:lnTo>
                <a:lnTo>
                  <a:pt x="577527" y="62809"/>
                </a:lnTo>
                <a:lnTo>
                  <a:pt x="829318" y="168826"/>
                </a:lnTo>
                <a:lnTo>
                  <a:pt x="1187127" y="380861"/>
                </a:lnTo>
                <a:lnTo>
                  <a:pt x="1519768" y="592116"/>
                </a:lnTo>
                <a:lnTo>
                  <a:pt x="1809979" y="738670"/>
                </a:lnTo>
                <a:lnTo>
                  <a:pt x="1970342" y="789561"/>
                </a:lnTo>
                <a:lnTo>
                  <a:pt x="2175472" y="768626"/>
                </a:lnTo>
                <a:lnTo>
                  <a:pt x="2432831" y="606148"/>
                </a:lnTo>
                <a:lnTo>
                  <a:pt x="2565353" y="448953"/>
                </a:lnTo>
                <a:lnTo>
                  <a:pt x="2562221" y="2482420"/>
                </a:lnTo>
                <a:lnTo>
                  <a:pt x="7684" y="2482420"/>
                </a:ln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84395" y="5029200"/>
            <a:ext cx="4907461" cy="880453"/>
            <a:chOff x="959695" y="5029200"/>
            <a:chExt cx="4907461" cy="880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428300" y="5029200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8300" y="5029200"/>
                  <a:ext cx="43885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>
              <a:off x="9596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7617" y="1532640"/>
            <a:ext cx="980520" cy="3962866"/>
            <a:chOff x="612639" y="1532640"/>
            <a:chExt cx="980520" cy="3962866"/>
          </a:xfrm>
        </p:grpSpPr>
        <p:cxnSp>
          <p:nvCxnSpPr>
            <p:cNvPr id="74" name="Straight Arrow Connector 73"/>
            <p:cNvCxnSpPr/>
            <p:nvPr/>
          </p:nvCxnSpPr>
          <p:spPr>
            <a:xfrm flipH="1" flipV="1">
              <a:off x="1086678" y="1921565"/>
              <a:ext cx="1023" cy="357394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Freeform 5"/>
          <p:cNvSpPr/>
          <p:nvPr/>
        </p:nvSpPr>
        <p:spPr>
          <a:xfrm>
            <a:off x="545519" y="1545467"/>
            <a:ext cx="4407482" cy="3361946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2626170"/>
              <a:gd name="connsiteX1" fmla="*/ 520942 w 3909205"/>
              <a:gd name="connsiteY1" fmla="*/ 2319876 h 2626170"/>
              <a:gd name="connsiteX2" fmla="*/ 1359562 w 3909205"/>
              <a:gd name="connsiteY2" fmla="*/ 1622737 h 2626170"/>
              <a:gd name="connsiteX3" fmla="*/ 2994805 w 3909205"/>
              <a:gd name="connsiteY3" fmla="*/ 1970467 h 2626170"/>
              <a:gd name="connsiteX4" fmla="*/ 3909205 w 3909205"/>
              <a:gd name="connsiteY4" fmla="*/ 0 h 2626170"/>
              <a:gd name="connsiteX0" fmla="*/ 0 w 3909205"/>
              <a:gd name="connsiteY0" fmla="*/ 2626170 h 2626170"/>
              <a:gd name="connsiteX1" fmla="*/ 1359562 w 3909205"/>
              <a:gd name="connsiteY1" fmla="*/ 1622737 h 2626170"/>
              <a:gd name="connsiteX2" fmla="*/ 2994805 w 3909205"/>
              <a:gd name="connsiteY2" fmla="*/ 1970467 h 2626170"/>
              <a:gd name="connsiteX3" fmla="*/ 3909205 w 3909205"/>
              <a:gd name="connsiteY3" fmla="*/ 0 h 2626170"/>
              <a:gd name="connsiteX0" fmla="*/ 0 w 3844811"/>
              <a:gd name="connsiteY0" fmla="*/ 3025415 h 3025415"/>
              <a:gd name="connsiteX1" fmla="*/ 1295168 w 3844811"/>
              <a:gd name="connsiteY1" fmla="*/ 1622737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3059200 w 4025116"/>
              <a:gd name="connsiteY2" fmla="*/ 2073498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52872 w 4074115"/>
              <a:gd name="connsiteY1" fmla="*/ 1263622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115" h="3361946">
                <a:moveTo>
                  <a:pt x="0" y="3361946"/>
                </a:moveTo>
                <a:cubicBezTo>
                  <a:pt x="205969" y="2560470"/>
                  <a:pt x="652011" y="1619097"/>
                  <a:pt x="1152872" y="1263622"/>
                </a:cubicBezTo>
                <a:cubicBezTo>
                  <a:pt x="1653733" y="908147"/>
                  <a:pt x="2518294" y="2155313"/>
                  <a:pt x="3005168" y="1944709"/>
                </a:cubicBezTo>
                <a:cubicBezTo>
                  <a:pt x="3492042" y="1734105"/>
                  <a:pt x="3763622" y="1000400"/>
                  <a:pt x="4074115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015491" y="5106979"/>
            <a:ext cx="367665" cy="633620"/>
            <a:chOff x="2336936" y="5244923"/>
            <a:chExt cx="367665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336936" y="5509211"/>
                  <a:ext cx="367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936" y="5509211"/>
                  <a:ext cx="36766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/>
            <p:cNvCxnSpPr/>
            <p:nvPr/>
          </p:nvCxnSpPr>
          <p:spPr>
            <a:xfrm>
              <a:off x="2515367" y="5244923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461052" y="5092510"/>
            <a:ext cx="371447" cy="633620"/>
            <a:chOff x="1872823" y="5092510"/>
            <a:chExt cx="371447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682087" y="2326095"/>
                <a:ext cx="1286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87" y="2326095"/>
                <a:ext cx="128631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920361" y="3185532"/>
            <a:ext cx="636786" cy="203685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0" scaled="1"/>
            <a:tileRect/>
          </a:gra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7153" y="3505200"/>
            <a:ext cx="636786" cy="1717191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0" scaled="1"/>
            <a:tileRect/>
          </a:gra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269" y="2802673"/>
            <a:ext cx="634086" cy="241971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75000"/>
                </a:srgbClr>
              </a:gs>
              <a:gs pos="100000">
                <a:schemeClr val="bg2">
                  <a:alpha val="75000"/>
                </a:schemeClr>
              </a:gs>
            </a:gsLst>
            <a:lin ang="0" scaled="1"/>
            <a:tileRect/>
          </a:gra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647825" y="2902226"/>
            <a:ext cx="638438" cy="2320164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0" scaled="1"/>
            <a:tileRect/>
          </a:gra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329828" y="5179816"/>
                <a:ext cx="508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828" y="5179816"/>
                <a:ext cx="50879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/>
          <p:nvPr/>
        </p:nvSpPr>
        <p:spPr>
          <a:xfrm>
            <a:off x="1535536" y="2796694"/>
            <a:ext cx="214233" cy="214233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79146" y="2695427"/>
            <a:ext cx="214233" cy="214233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13244" y="3078415"/>
            <a:ext cx="214233" cy="214233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50036" y="3396274"/>
            <a:ext cx="214233" cy="214233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endCxn id="39" idx="0"/>
          </p:cNvCxnSpPr>
          <p:nvPr/>
        </p:nvCxnSpPr>
        <p:spPr>
          <a:xfrm flipH="1" flipV="1">
            <a:off x="2286000" y="2798805"/>
            <a:ext cx="262" cy="24351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6000" y="5222390"/>
            <a:ext cx="634361" cy="189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905128" y="5101616"/>
            <a:ext cx="915443" cy="633620"/>
            <a:chOff x="1677278" y="5092510"/>
            <a:chExt cx="915443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677278" y="5356798"/>
                  <a:ext cx="915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278" y="5356798"/>
                  <a:ext cx="915443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585525" y="3854992"/>
            <a:ext cx="2687065" cy="461665"/>
            <a:chOff x="1585525" y="3854992"/>
            <a:chExt cx="2687065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585525" y="3854992"/>
                  <a:ext cx="7673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5525" y="3854992"/>
                  <a:ext cx="767390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225417" y="3854992"/>
                  <a:ext cx="7673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417" y="3854992"/>
                  <a:ext cx="767390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865309" y="3854992"/>
                  <a:ext cx="7673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5309" y="3854992"/>
                  <a:ext cx="767390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505200" y="3854992"/>
                  <a:ext cx="7673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854992"/>
                  <a:ext cx="767390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/>
          <p:cNvSpPr/>
          <p:nvPr/>
        </p:nvSpPr>
        <p:spPr>
          <a:xfrm>
            <a:off x="4272590" y="844594"/>
            <a:ext cx="1307194" cy="11770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555891" y="2222732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200413" y="5079130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736348" y="2551489"/>
            <a:ext cx="843436" cy="721295"/>
            <a:chOff x="1721026" y="5320006"/>
            <a:chExt cx="843436" cy="721295"/>
          </a:xfrm>
        </p:grpSpPr>
        <p:sp>
          <p:nvSpPr>
            <p:cNvPr id="66" name="Octagon 65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21026" y="5449821"/>
              <a:ext cx="843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STOP</a:t>
              </a:r>
              <a:endParaRPr lang="en-US" sz="24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92984" y="2457271"/>
            <a:ext cx="313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Verify that this sum makes sense.  There are values of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i="1" dirty="0" err="1" smtClean="0"/>
              <a:t>x</a:t>
            </a:r>
            <a:r>
              <a:rPr lang="en-US" dirty="0" smtClean="0"/>
              <a:t> that break this picture.  What are they?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702751" y="685800"/>
                <a:ext cx="4227504" cy="132940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sup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1" y="685800"/>
                <a:ext cx="4227504" cy="132940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5941278" y="1655624"/>
            <a:ext cx="2821721" cy="632608"/>
            <a:chOff x="5941278" y="2722424"/>
            <a:chExt cx="2821721" cy="632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7011587" y="2893367"/>
                  <a:ext cx="6349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1587" y="2893367"/>
                  <a:ext cx="634917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ight Brace 55"/>
            <p:cNvSpPr/>
            <p:nvPr/>
          </p:nvSpPr>
          <p:spPr>
            <a:xfrm rot="5400000">
              <a:off x="7240703" y="1422999"/>
              <a:ext cx="222872" cy="2821721"/>
            </a:xfrm>
            <a:prstGeom prst="rightBrace">
              <a:avLst>
                <a:gd name="adj1" fmla="val 38172"/>
                <a:gd name="adj2" fmla="val 50000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Oval 61"/>
          <p:cNvSpPr/>
          <p:nvPr/>
        </p:nvSpPr>
        <p:spPr>
          <a:xfrm>
            <a:off x="5692984" y="1192863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207506" y="1192863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Area under the curve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98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repeatCount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path" presetSubtype="0" repeatCount="4000" accel="52000" decel="48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1113E-6 L 0.08837 3.91113E-6 " pathEditMode="relative" rAng="0" ptsTypes="AA">
                                      <p:cBhvr>
                                        <p:cTn id="8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4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77556E-17 L 0.22066 2.77556E-17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4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4948E-6 L 0.01423 2.24948E-6 " pathEditMode="relative" rAng="0" ptsTypes="AA">
                                      <p:cBhvr>
                                        <p:cTn id="8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4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0.02101 2.77556E-17 " pathEditMode="relative" rAng="0" ptsTypes="AA">
                                      <p:cBhvr>
                                        <p:cTn id="9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"/>
                            </p:stCondLst>
                            <p:childTnLst>
                              <p:par>
                                <p:cTn id="147" presetID="16" presetClass="entr" presetSubtype="37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68" grpId="0"/>
      <p:bldP spid="5" grpId="0" animBg="1"/>
      <p:bldP spid="5" grpId="1" animBg="1"/>
      <p:bldP spid="5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6" grpId="3" animBg="1"/>
      <p:bldP spid="44" grpId="0" animBg="1"/>
      <p:bldP spid="44" grpId="1" animBg="1"/>
      <p:bldP spid="44" grpId="2" animBg="1"/>
      <p:bldP spid="111" grpId="0"/>
      <p:bldP spid="84" grpId="0" animBg="1"/>
      <p:bldP spid="39" grpId="0" animBg="1"/>
      <p:bldP spid="40" grpId="0" animBg="1"/>
      <p:bldP spid="41" grpId="0" animBg="1"/>
      <p:bldP spid="13" grpId="0" animBg="1"/>
      <p:bldP spid="60" grpId="0" animBg="1"/>
      <p:bldP spid="60" grpId="1" animBg="1"/>
      <p:bldP spid="60" grpId="2" animBg="1"/>
      <p:bldP spid="63" grpId="0" animBg="1"/>
      <p:bldP spid="63" grpId="1" animBg="1"/>
      <p:bldP spid="63" grpId="2" animBg="1"/>
      <p:bldP spid="10" grpId="0"/>
      <p:bldP spid="52" grpId="0" animBg="1"/>
      <p:bldP spid="52" grpId="1" animBg="1"/>
      <p:bldP spid="52" grpId="2" animBg="1"/>
      <p:bldP spid="62" grpId="0" animBg="1"/>
      <p:bldP spid="62" grpId="1" animBg="1"/>
      <p:bldP spid="62" grpId="2" animBg="1"/>
      <p:bldP spid="64" grpId="0" animBg="1"/>
      <p:bldP spid="64" grpId="1" animBg="1"/>
      <p:bldP spid="6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>
            <a:off x="1635586" y="2733400"/>
            <a:ext cx="2565353" cy="2482420"/>
          </a:xfrm>
          <a:custGeom>
            <a:avLst/>
            <a:gdLst>
              <a:gd name="connsiteX0" fmla="*/ 0 w 2557669"/>
              <a:gd name="connsiteY0" fmla="*/ 2478157 h 2478157"/>
              <a:gd name="connsiteX1" fmla="*/ 26504 w 2557669"/>
              <a:gd name="connsiteY1" fmla="*/ 172278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0104 w 2557669"/>
              <a:gd name="connsiteY10" fmla="*/ 768626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0104 w 2557669"/>
              <a:gd name="connsiteY10" fmla="*/ 768626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1962658 w 2557669"/>
              <a:gd name="connsiteY9" fmla="*/ 766509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12084 w 2557669"/>
              <a:gd name="connsiteY7" fmla="*/ 569064 h 2478157"/>
              <a:gd name="connsiteX8" fmla="*/ 1802295 w 2557669"/>
              <a:gd name="connsiteY8" fmla="*/ 715618 h 2478157"/>
              <a:gd name="connsiteX9" fmla="*/ 1962658 w 2557669"/>
              <a:gd name="connsiteY9" fmla="*/ 766509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501209 h 2501209"/>
              <a:gd name="connsiteX1" fmla="*/ 0 w 2557669"/>
              <a:gd name="connsiteY1" fmla="*/ 221835 h 2501209"/>
              <a:gd name="connsiteX2" fmla="*/ 145773 w 2557669"/>
              <a:gd name="connsiteY2" fmla="*/ 76061 h 2501209"/>
              <a:gd name="connsiteX3" fmla="*/ 430417 w 2557669"/>
              <a:gd name="connsiteY3" fmla="*/ 0 h 2501209"/>
              <a:gd name="connsiteX4" fmla="*/ 569843 w 2557669"/>
              <a:gd name="connsiteY4" fmla="*/ 62809 h 2501209"/>
              <a:gd name="connsiteX5" fmla="*/ 821634 w 2557669"/>
              <a:gd name="connsiteY5" fmla="*/ 168826 h 2501209"/>
              <a:gd name="connsiteX6" fmla="*/ 1179443 w 2557669"/>
              <a:gd name="connsiteY6" fmla="*/ 380861 h 2501209"/>
              <a:gd name="connsiteX7" fmla="*/ 1512084 w 2557669"/>
              <a:gd name="connsiteY7" fmla="*/ 592116 h 2501209"/>
              <a:gd name="connsiteX8" fmla="*/ 1802295 w 2557669"/>
              <a:gd name="connsiteY8" fmla="*/ 738670 h 2501209"/>
              <a:gd name="connsiteX9" fmla="*/ 1962658 w 2557669"/>
              <a:gd name="connsiteY9" fmla="*/ 789561 h 2501209"/>
              <a:gd name="connsiteX10" fmla="*/ 2167788 w 2557669"/>
              <a:gd name="connsiteY10" fmla="*/ 768626 h 2501209"/>
              <a:gd name="connsiteX11" fmla="*/ 2425147 w 2557669"/>
              <a:gd name="connsiteY11" fmla="*/ 606148 h 2501209"/>
              <a:gd name="connsiteX12" fmla="*/ 2557669 w 2557669"/>
              <a:gd name="connsiteY12" fmla="*/ 486878 h 2501209"/>
              <a:gd name="connsiteX13" fmla="*/ 2557669 w 2557669"/>
              <a:gd name="connsiteY13" fmla="*/ 2501209 h 2501209"/>
              <a:gd name="connsiteX14" fmla="*/ 0 w 2557669"/>
              <a:gd name="connsiteY14" fmla="*/ 2501209 h 2501209"/>
              <a:gd name="connsiteX0" fmla="*/ 0 w 2557669"/>
              <a:gd name="connsiteY0" fmla="*/ 2501209 h 2501209"/>
              <a:gd name="connsiteX1" fmla="*/ 0 w 2557669"/>
              <a:gd name="connsiteY1" fmla="*/ 221835 h 2501209"/>
              <a:gd name="connsiteX2" fmla="*/ 168825 w 2557669"/>
              <a:gd name="connsiteY2" fmla="*/ 53009 h 2501209"/>
              <a:gd name="connsiteX3" fmla="*/ 430417 w 2557669"/>
              <a:gd name="connsiteY3" fmla="*/ 0 h 2501209"/>
              <a:gd name="connsiteX4" fmla="*/ 569843 w 2557669"/>
              <a:gd name="connsiteY4" fmla="*/ 62809 h 2501209"/>
              <a:gd name="connsiteX5" fmla="*/ 821634 w 2557669"/>
              <a:gd name="connsiteY5" fmla="*/ 168826 h 2501209"/>
              <a:gd name="connsiteX6" fmla="*/ 1179443 w 2557669"/>
              <a:gd name="connsiteY6" fmla="*/ 380861 h 2501209"/>
              <a:gd name="connsiteX7" fmla="*/ 1512084 w 2557669"/>
              <a:gd name="connsiteY7" fmla="*/ 592116 h 2501209"/>
              <a:gd name="connsiteX8" fmla="*/ 1802295 w 2557669"/>
              <a:gd name="connsiteY8" fmla="*/ 738670 h 2501209"/>
              <a:gd name="connsiteX9" fmla="*/ 1962658 w 2557669"/>
              <a:gd name="connsiteY9" fmla="*/ 789561 h 2501209"/>
              <a:gd name="connsiteX10" fmla="*/ 2167788 w 2557669"/>
              <a:gd name="connsiteY10" fmla="*/ 768626 h 2501209"/>
              <a:gd name="connsiteX11" fmla="*/ 2425147 w 2557669"/>
              <a:gd name="connsiteY11" fmla="*/ 606148 h 2501209"/>
              <a:gd name="connsiteX12" fmla="*/ 2557669 w 2557669"/>
              <a:gd name="connsiteY12" fmla="*/ 486878 h 2501209"/>
              <a:gd name="connsiteX13" fmla="*/ 2557669 w 2557669"/>
              <a:gd name="connsiteY13" fmla="*/ 2501209 h 2501209"/>
              <a:gd name="connsiteX14" fmla="*/ 0 w 2557669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86878 h 2501209"/>
              <a:gd name="connsiteX13" fmla="*/ 2565353 w 2565353"/>
              <a:gd name="connsiteY13" fmla="*/ 2501209 h 2501209"/>
              <a:gd name="connsiteX14" fmla="*/ 7684 w 2565353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48953 h 2501209"/>
              <a:gd name="connsiteX13" fmla="*/ 2565353 w 2565353"/>
              <a:gd name="connsiteY13" fmla="*/ 2501209 h 2501209"/>
              <a:gd name="connsiteX14" fmla="*/ 7684 w 2565353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48953 h 2501209"/>
              <a:gd name="connsiteX13" fmla="*/ 2562221 w 2565353"/>
              <a:gd name="connsiteY13" fmla="*/ 2482420 h 2501209"/>
              <a:gd name="connsiteX14" fmla="*/ 7684 w 2565353"/>
              <a:gd name="connsiteY14" fmla="*/ 2501209 h 2501209"/>
              <a:gd name="connsiteX0" fmla="*/ 7684 w 2565353"/>
              <a:gd name="connsiteY0" fmla="*/ 2482420 h 2482420"/>
              <a:gd name="connsiteX1" fmla="*/ 0 w 2565353"/>
              <a:gd name="connsiteY1" fmla="*/ 191099 h 2482420"/>
              <a:gd name="connsiteX2" fmla="*/ 176509 w 2565353"/>
              <a:gd name="connsiteY2" fmla="*/ 53009 h 2482420"/>
              <a:gd name="connsiteX3" fmla="*/ 438101 w 2565353"/>
              <a:gd name="connsiteY3" fmla="*/ 0 h 2482420"/>
              <a:gd name="connsiteX4" fmla="*/ 577527 w 2565353"/>
              <a:gd name="connsiteY4" fmla="*/ 62809 h 2482420"/>
              <a:gd name="connsiteX5" fmla="*/ 829318 w 2565353"/>
              <a:gd name="connsiteY5" fmla="*/ 168826 h 2482420"/>
              <a:gd name="connsiteX6" fmla="*/ 1187127 w 2565353"/>
              <a:gd name="connsiteY6" fmla="*/ 380861 h 2482420"/>
              <a:gd name="connsiteX7" fmla="*/ 1519768 w 2565353"/>
              <a:gd name="connsiteY7" fmla="*/ 592116 h 2482420"/>
              <a:gd name="connsiteX8" fmla="*/ 1809979 w 2565353"/>
              <a:gd name="connsiteY8" fmla="*/ 738670 h 2482420"/>
              <a:gd name="connsiteX9" fmla="*/ 1970342 w 2565353"/>
              <a:gd name="connsiteY9" fmla="*/ 789561 h 2482420"/>
              <a:gd name="connsiteX10" fmla="*/ 2175472 w 2565353"/>
              <a:gd name="connsiteY10" fmla="*/ 768626 h 2482420"/>
              <a:gd name="connsiteX11" fmla="*/ 2432831 w 2565353"/>
              <a:gd name="connsiteY11" fmla="*/ 606148 h 2482420"/>
              <a:gd name="connsiteX12" fmla="*/ 2565353 w 2565353"/>
              <a:gd name="connsiteY12" fmla="*/ 448953 h 2482420"/>
              <a:gd name="connsiteX13" fmla="*/ 2562221 w 2565353"/>
              <a:gd name="connsiteY13" fmla="*/ 2482420 h 2482420"/>
              <a:gd name="connsiteX14" fmla="*/ 7684 w 2565353"/>
              <a:gd name="connsiteY14" fmla="*/ 2482420 h 24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353" h="2482420">
                <a:moveTo>
                  <a:pt x="7684" y="2482420"/>
                </a:moveTo>
                <a:cubicBezTo>
                  <a:pt x="5123" y="1712383"/>
                  <a:pt x="2561" y="961136"/>
                  <a:pt x="0" y="191099"/>
                </a:cubicBezTo>
                <a:lnTo>
                  <a:pt x="176509" y="53009"/>
                </a:lnTo>
                <a:lnTo>
                  <a:pt x="438101" y="0"/>
                </a:lnTo>
                <a:lnTo>
                  <a:pt x="577527" y="62809"/>
                </a:lnTo>
                <a:lnTo>
                  <a:pt x="829318" y="168826"/>
                </a:lnTo>
                <a:lnTo>
                  <a:pt x="1187127" y="380861"/>
                </a:lnTo>
                <a:lnTo>
                  <a:pt x="1519768" y="592116"/>
                </a:lnTo>
                <a:lnTo>
                  <a:pt x="1809979" y="738670"/>
                </a:lnTo>
                <a:lnTo>
                  <a:pt x="1970342" y="789561"/>
                </a:lnTo>
                <a:lnTo>
                  <a:pt x="2175472" y="768626"/>
                </a:lnTo>
                <a:lnTo>
                  <a:pt x="2432831" y="606148"/>
                </a:lnTo>
                <a:lnTo>
                  <a:pt x="2565353" y="448953"/>
                </a:lnTo>
                <a:lnTo>
                  <a:pt x="2562221" y="2482420"/>
                </a:lnTo>
                <a:lnTo>
                  <a:pt x="7684" y="2482420"/>
                </a:ln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015491" y="5106979"/>
            <a:ext cx="367665" cy="633620"/>
            <a:chOff x="2336936" y="5244923"/>
            <a:chExt cx="367665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336936" y="5509211"/>
                  <a:ext cx="367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936" y="5509211"/>
                  <a:ext cx="36766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/>
            <p:cNvCxnSpPr/>
            <p:nvPr/>
          </p:nvCxnSpPr>
          <p:spPr>
            <a:xfrm>
              <a:off x="2515367" y="5244923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461052" y="5092510"/>
            <a:ext cx="371447" cy="633620"/>
            <a:chOff x="1872823" y="5092510"/>
            <a:chExt cx="371447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84395" y="5029200"/>
            <a:ext cx="4907461" cy="880453"/>
            <a:chOff x="959695" y="5029200"/>
            <a:chExt cx="4907461" cy="880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428300" y="5029200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8300" y="5029200"/>
                  <a:ext cx="43885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>
              <a:off x="9596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7617" y="1532640"/>
            <a:ext cx="980520" cy="3962866"/>
            <a:chOff x="612639" y="1532640"/>
            <a:chExt cx="980520" cy="3962866"/>
          </a:xfrm>
        </p:grpSpPr>
        <p:cxnSp>
          <p:nvCxnSpPr>
            <p:cNvPr id="74" name="Straight Arrow Connector 73"/>
            <p:cNvCxnSpPr/>
            <p:nvPr/>
          </p:nvCxnSpPr>
          <p:spPr>
            <a:xfrm flipH="1" flipV="1">
              <a:off x="1086678" y="1921565"/>
              <a:ext cx="1023" cy="357394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45519" y="1158270"/>
            <a:ext cx="4831737" cy="3749143"/>
            <a:chOff x="545519" y="1158270"/>
            <a:chExt cx="4831737" cy="3749143"/>
          </a:xfrm>
        </p:grpSpPr>
        <p:sp>
          <p:nvSpPr>
            <p:cNvPr id="6" name="Freeform 5"/>
            <p:cNvSpPr/>
            <p:nvPr/>
          </p:nvSpPr>
          <p:spPr>
            <a:xfrm>
              <a:off x="545519" y="1545467"/>
              <a:ext cx="4407482" cy="3361946"/>
            </a:xfrm>
            <a:custGeom>
              <a:avLst/>
              <a:gdLst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85984 w 4121239"/>
                <a:gd name="connsiteY1" fmla="*/ 2863215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3935709"/>
                <a:gd name="connsiteY0" fmla="*/ 4587491 h 4587491"/>
                <a:gd name="connsiteX1" fmla="*/ 600454 w 3935709"/>
                <a:gd name="connsiteY1" fmla="*/ 2863215 h 4587491"/>
                <a:gd name="connsiteX2" fmla="*/ 1411450 w 3935709"/>
                <a:gd name="connsiteY2" fmla="*/ 3258354 h 4587491"/>
                <a:gd name="connsiteX3" fmla="*/ 3021309 w 3935709"/>
                <a:gd name="connsiteY3" fmla="*/ 1970467 h 4587491"/>
                <a:gd name="connsiteX4" fmla="*/ 3935709 w 3935709"/>
                <a:gd name="connsiteY4" fmla="*/ 0 h 458749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653463 w 4094735"/>
                <a:gd name="connsiteY1" fmla="*/ 1869302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10233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34"/>
                <a:gd name="connsiteX1" fmla="*/ 746229 w 4134492"/>
                <a:gd name="connsiteY1" fmla="*/ 2319876 h 3260834"/>
                <a:gd name="connsiteX2" fmla="*/ 1610233 w 4134492"/>
                <a:gd name="connsiteY2" fmla="*/ 3258354 h 3260834"/>
                <a:gd name="connsiteX3" fmla="*/ 3220092 w 4134492"/>
                <a:gd name="connsiteY3" fmla="*/ 1970467 h 3260834"/>
                <a:gd name="connsiteX4" fmla="*/ 4134492 w 4134492"/>
                <a:gd name="connsiteY4" fmla="*/ 0 h 3260834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2626170"/>
                <a:gd name="connsiteX1" fmla="*/ 520942 w 3909205"/>
                <a:gd name="connsiteY1" fmla="*/ 2319876 h 2626170"/>
                <a:gd name="connsiteX2" fmla="*/ 1359562 w 3909205"/>
                <a:gd name="connsiteY2" fmla="*/ 1622737 h 2626170"/>
                <a:gd name="connsiteX3" fmla="*/ 2994805 w 3909205"/>
                <a:gd name="connsiteY3" fmla="*/ 1970467 h 2626170"/>
                <a:gd name="connsiteX4" fmla="*/ 3909205 w 3909205"/>
                <a:gd name="connsiteY4" fmla="*/ 0 h 2626170"/>
                <a:gd name="connsiteX0" fmla="*/ 0 w 3909205"/>
                <a:gd name="connsiteY0" fmla="*/ 2626170 h 2626170"/>
                <a:gd name="connsiteX1" fmla="*/ 1359562 w 3909205"/>
                <a:gd name="connsiteY1" fmla="*/ 1622737 h 2626170"/>
                <a:gd name="connsiteX2" fmla="*/ 2994805 w 3909205"/>
                <a:gd name="connsiteY2" fmla="*/ 1970467 h 2626170"/>
                <a:gd name="connsiteX3" fmla="*/ 3909205 w 3909205"/>
                <a:gd name="connsiteY3" fmla="*/ 0 h 2626170"/>
                <a:gd name="connsiteX0" fmla="*/ 0 w 3844811"/>
                <a:gd name="connsiteY0" fmla="*/ 3025415 h 3025415"/>
                <a:gd name="connsiteX1" fmla="*/ 1295168 w 3844811"/>
                <a:gd name="connsiteY1" fmla="*/ 1622737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3059200 w 4025116"/>
                <a:gd name="connsiteY2" fmla="*/ 2073498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52872 w 4074115"/>
                <a:gd name="connsiteY1" fmla="*/ 1263622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4115" h="3361946">
                  <a:moveTo>
                    <a:pt x="0" y="3361946"/>
                  </a:moveTo>
                  <a:cubicBezTo>
                    <a:pt x="205969" y="2560470"/>
                    <a:pt x="652011" y="1619097"/>
                    <a:pt x="1152872" y="1263622"/>
                  </a:cubicBezTo>
                  <a:cubicBezTo>
                    <a:pt x="1653733" y="908147"/>
                    <a:pt x="2518294" y="2155313"/>
                    <a:pt x="3005168" y="1944709"/>
                  </a:cubicBezTo>
                  <a:cubicBezTo>
                    <a:pt x="3492042" y="1734105"/>
                    <a:pt x="3763622" y="1000400"/>
                    <a:pt x="4074115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684310" y="1158270"/>
                  <a:ext cx="6929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4310" y="1158270"/>
                  <a:ext cx="69294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645920" y="2802673"/>
            <a:ext cx="2548019" cy="2419718"/>
            <a:chOff x="1645920" y="2802673"/>
            <a:chExt cx="2548019" cy="2419718"/>
          </a:xfr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</p:grpSpPr>
        <p:sp>
          <p:nvSpPr>
            <p:cNvPr id="5" name="Rectangle 4"/>
            <p:cNvSpPr/>
            <p:nvPr/>
          </p:nvSpPr>
          <p:spPr>
            <a:xfrm>
              <a:off x="2920361" y="3185532"/>
              <a:ext cx="636786" cy="2036859"/>
            </a:xfrm>
            <a:prstGeom prst="rect">
              <a:avLst/>
            </a:prstGeom>
            <a:grp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57153" y="3505200"/>
              <a:ext cx="636786" cy="1717191"/>
            </a:xfrm>
            <a:prstGeom prst="rect">
              <a:avLst/>
            </a:prstGeom>
            <a:grp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86269" y="2802673"/>
              <a:ext cx="634086" cy="2419718"/>
            </a:xfrm>
            <a:prstGeom prst="rect">
              <a:avLst/>
            </a:prstGeom>
            <a:grp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45920" y="2902226"/>
              <a:ext cx="634086" cy="2320164"/>
            </a:xfrm>
            <a:prstGeom prst="rect">
              <a:avLst/>
            </a:prstGeom>
            <a:grp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46060" y="2738176"/>
            <a:ext cx="2539285" cy="2482669"/>
            <a:chOff x="1646060" y="2733152"/>
            <a:chExt cx="2539285" cy="2482669"/>
          </a:xfr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</p:grpSpPr>
        <p:grpSp>
          <p:nvGrpSpPr>
            <p:cNvPr id="7" name="Group 6"/>
            <p:cNvGrpSpPr/>
            <p:nvPr/>
          </p:nvGrpSpPr>
          <p:grpSpPr>
            <a:xfrm>
              <a:off x="1646060" y="2733152"/>
              <a:ext cx="1274301" cy="2482669"/>
              <a:chOff x="1646060" y="2733152"/>
              <a:chExt cx="2541762" cy="2482669"/>
            </a:xfrm>
            <a:grpFill/>
          </p:grpSpPr>
          <p:sp>
            <p:nvSpPr>
              <p:cNvPr id="42" name="Rectangle 41"/>
              <p:cNvSpPr/>
              <p:nvPr/>
            </p:nvSpPr>
            <p:spPr>
              <a:xfrm>
                <a:off x="2914243" y="2798467"/>
                <a:ext cx="636786" cy="2417354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551036" y="2974313"/>
                <a:ext cx="636786" cy="2241508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280152" y="2733152"/>
                <a:ext cx="634086" cy="2482668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646060" y="2895655"/>
                <a:ext cx="634086" cy="2320164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911044" y="3175279"/>
              <a:ext cx="1274301" cy="2037545"/>
              <a:chOff x="1646060" y="3178275"/>
              <a:chExt cx="2541762" cy="2037545"/>
            </a:xfrm>
            <a:grpFill/>
          </p:grpSpPr>
          <p:sp>
            <p:nvSpPr>
              <p:cNvPr id="55" name="Rectangle 54"/>
              <p:cNvSpPr/>
              <p:nvPr/>
            </p:nvSpPr>
            <p:spPr>
              <a:xfrm>
                <a:off x="2914243" y="3504847"/>
                <a:ext cx="636786" cy="1710973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551036" y="3444557"/>
                <a:ext cx="636786" cy="1771263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80152" y="3369194"/>
                <a:ext cx="634086" cy="1846626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646060" y="3178275"/>
                <a:ext cx="634086" cy="2037544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648619" y="2743200"/>
            <a:ext cx="2529502" cy="2474647"/>
            <a:chOff x="1648619" y="2743200"/>
            <a:chExt cx="2529502" cy="2474647"/>
          </a:xfr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</p:grpSpPr>
        <p:grpSp>
          <p:nvGrpSpPr>
            <p:cNvPr id="62" name="Group 61"/>
            <p:cNvGrpSpPr/>
            <p:nvPr/>
          </p:nvGrpSpPr>
          <p:grpSpPr>
            <a:xfrm>
              <a:off x="1648619" y="2743200"/>
              <a:ext cx="1262425" cy="2474647"/>
              <a:chOff x="1646060" y="2741174"/>
              <a:chExt cx="2539285" cy="2474647"/>
            </a:xfrm>
            <a:grpFill/>
          </p:grpSpPr>
          <p:grpSp>
            <p:nvGrpSpPr>
              <p:cNvPr id="63" name="Group 62"/>
              <p:cNvGrpSpPr/>
              <p:nvPr/>
            </p:nvGrpSpPr>
            <p:grpSpPr>
              <a:xfrm>
                <a:off x="1646060" y="2741174"/>
                <a:ext cx="1274301" cy="2474647"/>
                <a:chOff x="1646060" y="2741174"/>
                <a:chExt cx="2541762" cy="2474647"/>
              </a:xfrm>
              <a:grp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2914243" y="2741174"/>
                  <a:ext cx="636788" cy="2474647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3551034" y="2751222"/>
                  <a:ext cx="636788" cy="2464599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2280151" y="2801464"/>
                  <a:ext cx="634087" cy="2414356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646060" y="2895655"/>
                  <a:ext cx="634086" cy="2320164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911044" y="2816537"/>
                <a:ext cx="1274301" cy="2396288"/>
                <a:chOff x="1646060" y="2819533"/>
                <a:chExt cx="2541762" cy="2396288"/>
              </a:xfrm>
              <a:grp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2914243" y="2975283"/>
                  <a:ext cx="636788" cy="2240538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551034" y="3070741"/>
                  <a:ext cx="636788" cy="2145079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280151" y="2884847"/>
                  <a:ext cx="634087" cy="2330973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646060" y="2819533"/>
                  <a:ext cx="634087" cy="2396286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2915696" y="3175725"/>
              <a:ext cx="1262425" cy="2040416"/>
              <a:chOff x="1646060" y="3165677"/>
              <a:chExt cx="2539285" cy="2040416"/>
            </a:xfrm>
            <a:grpFill/>
          </p:grpSpPr>
          <p:grpSp>
            <p:nvGrpSpPr>
              <p:cNvPr id="77" name="Group 76"/>
              <p:cNvGrpSpPr/>
              <p:nvPr/>
            </p:nvGrpSpPr>
            <p:grpSpPr>
              <a:xfrm>
                <a:off x="1646060" y="3165677"/>
                <a:ext cx="1274301" cy="2040416"/>
                <a:chOff x="1646060" y="3165677"/>
                <a:chExt cx="2541762" cy="2040416"/>
              </a:xfrm>
              <a:grpFill/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2914243" y="3363072"/>
                  <a:ext cx="636788" cy="1843020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3551034" y="3432741"/>
                  <a:ext cx="636788" cy="1773352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0151" y="3261472"/>
                  <a:ext cx="634087" cy="1944619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646060" y="3165677"/>
                  <a:ext cx="634087" cy="2040413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2911044" y="3334043"/>
                <a:ext cx="1274301" cy="1869054"/>
                <a:chOff x="1646060" y="3337039"/>
                <a:chExt cx="2541762" cy="1869054"/>
              </a:xfrm>
              <a:grpFill/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2914243" y="3435737"/>
                  <a:ext cx="636788" cy="1770356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3551034" y="3337039"/>
                  <a:ext cx="636788" cy="1869053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0151" y="3499599"/>
                  <a:ext cx="634087" cy="1706492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646060" y="3502501"/>
                  <a:ext cx="634087" cy="1703589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702751" y="2153087"/>
                <a:ext cx="4142160" cy="1123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𝐴</m:t>
                      </m:r>
                      <m:box>
                        <m:box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0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0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0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1" y="2153087"/>
                <a:ext cx="4142160" cy="112351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6200000">
                <a:off x="6840601" y="3398349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840601" y="3398349"/>
                <a:ext cx="45397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834734" y="3941648"/>
                <a:ext cx="2048766" cy="1025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34" y="3941648"/>
                <a:ext cx="2048766" cy="10259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ight Brace 93"/>
          <p:cNvSpPr/>
          <p:nvPr/>
        </p:nvSpPr>
        <p:spPr>
          <a:xfrm rot="5400000">
            <a:off x="6972883" y="1642115"/>
            <a:ext cx="222874" cy="3357359"/>
          </a:xfrm>
          <a:prstGeom prst="rightBrace">
            <a:avLst>
              <a:gd name="adj1" fmla="val 32204"/>
              <a:gd name="adj2" fmla="val 50000"/>
            </a:avLst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Right Brace 94"/>
          <p:cNvSpPr/>
          <p:nvPr/>
        </p:nvSpPr>
        <p:spPr>
          <a:xfrm rot="16200000">
            <a:off x="6975093" y="3179798"/>
            <a:ext cx="222874" cy="1371600"/>
          </a:xfrm>
          <a:prstGeom prst="rightBrace">
            <a:avLst>
              <a:gd name="adj1" fmla="val 30712"/>
              <a:gd name="adj2" fmla="val 50000"/>
            </a:avLst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1674" y="5070147"/>
            <a:ext cx="18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“Definite integral”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545519" y="5740599"/>
            <a:ext cx="843436" cy="721295"/>
            <a:chOff x="1721026" y="5320006"/>
            <a:chExt cx="843436" cy="721295"/>
          </a:xfrm>
        </p:grpSpPr>
        <p:sp>
          <p:nvSpPr>
            <p:cNvPr id="97" name="Octagon 96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21026" y="5449821"/>
              <a:ext cx="843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STOP</a:t>
              </a: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69469" y="5782554"/>
                <a:ext cx="160255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?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?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469" y="5782554"/>
                <a:ext cx="1602555" cy="61824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42563" y="5740599"/>
                <a:ext cx="3326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wrote a differential.  What is coordinately shrinking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FFFF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rgbClr val="00FFFF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563" y="5740599"/>
                <a:ext cx="3326906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165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>
            <a:off x="5216475" y="2438400"/>
            <a:ext cx="826516" cy="781878"/>
          </a:xfrm>
          <a:custGeom>
            <a:avLst/>
            <a:gdLst>
              <a:gd name="connsiteX0" fmla="*/ 389195 w 826516"/>
              <a:gd name="connsiteY0" fmla="*/ 106017 h 781878"/>
              <a:gd name="connsiteX1" fmla="*/ 693995 w 826516"/>
              <a:gd name="connsiteY1" fmla="*/ 159026 h 781878"/>
              <a:gd name="connsiteX2" fmla="*/ 733751 w 826516"/>
              <a:gd name="connsiteY2" fmla="*/ 185530 h 781878"/>
              <a:gd name="connsiteX3" fmla="*/ 800012 w 826516"/>
              <a:gd name="connsiteY3" fmla="*/ 331304 h 781878"/>
              <a:gd name="connsiteX4" fmla="*/ 826516 w 826516"/>
              <a:gd name="connsiteY4" fmla="*/ 437321 h 781878"/>
              <a:gd name="connsiteX5" fmla="*/ 800012 w 826516"/>
              <a:gd name="connsiteY5" fmla="*/ 622852 h 781878"/>
              <a:gd name="connsiteX6" fmla="*/ 773508 w 826516"/>
              <a:gd name="connsiteY6" fmla="*/ 662608 h 781878"/>
              <a:gd name="connsiteX7" fmla="*/ 680742 w 826516"/>
              <a:gd name="connsiteY7" fmla="*/ 728869 h 781878"/>
              <a:gd name="connsiteX8" fmla="*/ 614482 w 826516"/>
              <a:gd name="connsiteY8" fmla="*/ 755373 h 781878"/>
              <a:gd name="connsiteX9" fmla="*/ 442203 w 826516"/>
              <a:gd name="connsiteY9" fmla="*/ 781878 h 781878"/>
              <a:gd name="connsiteX10" fmla="*/ 163908 w 826516"/>
              <a:gd name="connsiteY10" fmla="*/ 755373 h 781878"/>
              <a:gd name="connsiteX11" fmla="*/ 124151 w 826516"/>
              <a:gd name="connsiteY11" fmla="*/ 742121 h 781878"/>
              <a:gd name="connsiteX12" fmla="*/ 84395 w 826516"/>
              <a:gd name="connsiteY12" fmla="*/ 715617 h 781878"/>
              <a:gd name="connsiteX13" fmla="*/ 31386 w 826516"/>
              <a:gd name="connsiteY13" fmla="*/ 662608 h 781878"/>
              <a:gd name="connsiteX14" fmla="*/ 18134 w 826516"/>
              <a:gd name="connsiteY14" fmla="*/ 424069 h 781878"/>
              <a:gd name="connsiteX15" fmla="*/ 44638 w 826516"/>
              <a:gd name="connsiteY15" fmla="*/ 371060 h 781878"/>
              <a:gd name="connsiteX16" fmla="*/ 57890 w 826516"/>
              <a:gd name="connsiteY16" fmla="*/ 318052 h 781878"/>
              <a:gd name="connsiteX17" fmla="*/ 137403 w 826516"/>
              <a:gd name="connsiteY17" fmla="*/ 212034 h 781878"/>
              <a:gd name="connsiteX18" fmla="*/ 177160 w 826516"/>
              <a:gd name="connsiteY18" fmla="*/ 159026 h 781878"/>
              <a:gd name="connsiteX19" fmla="*/ 216916 w 826516"/>
              <a:gd name="connsiteY19" fmla="*/ 106017 h 781878"/>
              <a:gd name="connsiteX20" fmla="*/ 309682 w 826516"/>
              <a:gd name="connsiteY20" fmla="*/ 39756 h 781878"/>
              <a:gd name="connsiteX21" fmla="*/ 402447 w 826516"/>
              <a:gd name="connsiteY21" fmla="*/ 0 h 781878"/>
              <a:gd name="connsiteX22" fmla="*/ 508464 w 826516"/>
              <a:gd name="connsiteY22" fmla="*/ 13252 h 781878"/>
              <a:gd name="connsiteX23" fmla="*/ 561473 w 826516"/>
              <a:gd name="connsiteY23" fmla="*/ 53008 h 781878"/>
              <a:gd name="connsiteX24" fmla="*/ 587977 w 826516"/>
              <a:gd name="connsiteY24" fmla="*/ 79513 h 781878"/>
              <a:gd name="connsiteX25" fmla="*/ 627734 w 826516"/>
              <a:gd name="connsiteY25" fmla="*/ 132521 h 78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6516" h="781878">
                <a:moveTo>
                  <a:pt x="389195" y="106017"/>
                </a:moveTo>
                <a:cubicBezTo>
                  <a:pt x="529846" y="121645"/>
                  <a:pt x="589591" y="106823"/>
                  <a:pt x="693995" y="159026"/>
                </a:cubicBezTo>
                <a:cubicBezTo>
                  <a:pt x="708240" y="166149"/>
                  <a:pt x="720499" y="176695"/>
                  <a:pt x="733751" y="185530"/>
                </a:cubicBezTo>
                <a:cubicBezTo>
                  <a:pt x="763882" y="245791"/>
                  <a:pt x="784564" y="274659"/>
                  <a:pt x="800012" y="331304"/>
                </a:cubicBezTo>
                <a:cubicBezTo>
                  <a:pt x="809596" y="366447"/>
                  <a:pt x="826516" y="437321"/>
                  <a:pt x="826516" y="437321"/>
                </a:cubicBezTo>
                <a:cubicBezTo>
                  <a:pt x="824580" y="454746"/>
                  <a:pt x="813336" y="587320"/>
                  <a:pt x="800012" y="622852"/>
                </a:cubicBezTo>
                <a:cubicBezTo>
                  <a:pt x="794420" y="637765"/>
                  <a:pt x="783704" y="650373"/>
                  <a:pt x="773508" y="662608"/>
                </a:cubicBezTo>
                <a:cubicBezTo>
                  <a:pt x="738870" y="704174"/>
                  <a:pt x="730394" y="706802"/>
                  <a:pt x="680742" y="728869"/>
                </a:cubicBezTo>
                <a:cubicBezTo>
                  <a:pt x="659004" y="738530"/>
                  <a:pt x="637432" y="749114"/>
                  <a:pt x="614482" y="755373"/>
                </a:cubicBezTo>
                <a:cubicBezTo>
                  <a:pt x="594248" y="760891"/>
                  <a:pt x="456842" y="779787"/>
                  <a:pt x="442203" y="781878"/>
                </a:cubicBezTo>
                <a:cubicBezTo>
                  <a:pt x="344594" y="775371"/>
                  <a:pt x="257140" y="776092"/>
                  <a:pt x="163908" y="755373"/>
                </a:cubicBezTo>
                <a:cubicBezTo>
                  <a:pt x="150272" y="752343"/>
                  <a:pt x="137403" y="746538"/>
                  <a:pt x="124151" y="742121"/>
                </a:cubicBezTo>
                <a:cubicBezTo>
                  <a:pt x="110899" y="733286"/>
                  <a:pt x="96488" y="725982"/>
                  <a:pt x="84395" y="715617"/>
                </a:cubicBezTo>
                <a:cubicBezTo>
                  <a:pt x="65422" y="699355"/>
                  <a:pt x="31386" y="662608"/>
                  <a:pt x="31386" y="662608"/>
                </a:cubicBezTo>
                <a:cubicBezTo>
                  <a:pt x="-5396" y="552262"/>
                  <a:pt x="-9896" y="573563"/>
                  <a:pt x="18134" y="424069"/>
                </a:cubicBezTo>
                <a:cubicBezTo>
                  <a:pt x="21775" y="404652"/>
                  <a:pt x="37702" y="389557"/>
                  <a:pt x="44638" y="371060"/>
                </a:cubicBezTo>
                <a:cubicBezTo>
                  <a:pt x="51033" y="354006"/>
                  <a:pt x="48713" y="333784"/>
                  <a:pt x="57890" y="318052"/>
                </a:cubicBezTo>
                <a:cubicBezTo>
                  <a:pt x="80148" y="279895"/>
                  <a:pt x="110898" y="247373"/>
                  <a:pt x="137403" y="212034"/>
                </a:cubicBezTo>
                <a:lnTo>
                  <a:pt x="177160" y="159026"/>
                </a:lnTo>
                <a:cubicBezTo>
                  <a:pt x="190412" y="141356"/>
                  <a:pt x="199246" y="119269"/>
                  <a:pt x="216916" y="106017"/>
                </a:cubicBezTo>
                <a:cubicBezTo>
                  <a:pt x="239678" y="88946"/>
                  <a:pt x="282547" y="55261"/>
                  <a:pt x="309682" y="39756"/>
                </a:cubicBezTo>
                <a:cubicBezTo>
                  <a:pt x="355536" y="13554"/>
                  <a:pt x="357843" y="14868"/>
                  <a:pt x="402447" y="0"/>
                </a:cubicBezTo>
                <a:cubicBezTo>
                  <a:pt x="437786" y="4417"/>
                  <a:pt x="474678" y="1990"/>
                  <a:pt x="508464" y="13252"/>
                </a:cubicBezTo>
                <a:cubicBezTo>
                  <a:pt x="529418" y="20236"/>
                  <a:pt x="544505" y="38868"/>
                  <a:pt x="561473" y="53008"/>
                </a:cubicBezTo>
                <a:cubicBezTo>
                  <a:pt x="571071" y="61007"/>
                  <a:pt x="580172" y="69757"/>
                  <a:pt x="587977" y="79513"/>
                </a:cubicBezTo>
                <a:cubicBezTo>
                  <a:pt x="647912" y="154431"/>
                  <a:pt x="591467" y="96254"/>
                  <a:pt x="627734" y="132521"/>
                </a:cubicBez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437377" y="3942381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272590" y="844594"/>
            <a:ext cx="1307194" cy="11770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/>
              <p:cNvSpPr txBox="1"/>
              <p:nvPr/>
            </p:nvSpPr>
            <p:spPr>
              <a:xfrm>
                <a:off x="4702751" y="685800"/>
                <a:ext cx="4227504" cy="132940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sup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5" name="TextBox 2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51" y="685800"/>
                <a:ext cx="4227504" cy="132940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Area under the curve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1278" y="1655624"/>
            <a:ext cx="2821721" cy="632608"/>
            <a:chOff x="5941278" y="2722424"/>
            <a:chExt cx="2821721" cy="632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/>
                <p:cNvSpPr txBox="1"/>
                <p:nvPr/>
              </p:nvSpPr>
              <p:spPr>
                <a:xfrm>
                  <a:off x="7011587" y="2893367"/>
                  <a:ext cx="6349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TextBox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1587" y="2893367"/>
                  <a:ext cx="634917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Brace 12"/>
            <p:cNvSpPr/>
            <p:nvPr/>
          </p:nvSpPr>
          <p:spPr>
            <a:xfrm rot="5400000">
              <a:off x="7240703" y="1422999"/>
              <a:ext cx="222872" cy="2821721"/>
            </a:xfrm>
            <a:prstGeom prst="rightBrace">
              <a:avLst>
                <a:gd name="adj1" fmla="val 38170"/>
                <a:gd name="adj2" fmla="val 50000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8291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repeatCount="4000" accel="52000" decel="48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22757E-6 L -0.01406 0.06522 " pathEditMode="relative" rAng="0" ptsTypes="AA">
                                      <p:cBhvr>
                                        <p:cTn id="5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3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7" grpId="0"/>
      <p:bldP spid="89" grpId="0"/>
      <p:bldP spid="94" grpId="0" animBg="1"/>
      <p:bldP spid="95" grpId="0" animBg="1"/>
      <p:bldP spid="19" grpId="0"/>
      <p:bldP spid="20" grpId="0"/>
      <p:bldP spid="21" grpId="0"/>
      <p:bldP spid="23" grpId="0" animBg="1"/>
      <p:bldP spid="23" grpId="1" animBg="1"/>
      <p:bldP spid="84" grpId="0" animBg="1"/>
      <p:bldP spid="84" grpId="1" animBg="1"/>
      <p:bldP spid="8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248400" y="710830"/>
                <a:ext cx="2048766" cy="1025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710830"/>
                <a:ext cx="2048766" cy="10259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533859" y="1466850"/>
            <a:ext cx="2535221" cy="3767064"/>
          </a:xfrm>
          <a:custGeom>
            <a:avLst/>
            <a:gdLst>
              <a:gd name="connsiteX0" fmla="*/ 0 w 2535221"/>
              <a:gd name="connsiteY0" fmla="*/ 0 h 700014"/>
              <a:gd name="connsiteX1" fmla="*/ 2535221 w 2535221"/>
              <a:gd name="connsiteY1" fmla="*/ 0 h 700014"/>
              <a:gd name="connsiteX2" fmla="*/ 2535221 w 2535221"/>
              <a:gd name="connsiteY2" fmla="*/ 700014 h 700014"/>
              <a:gd name="connsiteX3" fmla="*/ 0 w 2535221"/>
              <a:gd name="connsiteY3" fmla="*/ 700014 h 700014"/>
              <a:gd name="connsiteX4" fmla="*/ 0 w 2535221"/>
              <a:gd name="connsiteY4" fmla="*/ 0 h 700014"/>
              <a:gd name="connsiteX0" fmla="*/ 0 w 2535221"/>
              <a:gd name="connsiteY0" fmla="*/ 1188720 h 1888734"/>
              <a:gd name="connsiteX1" fmla="*/ 2523791 w 2535221"/>
              <a:gd name="connsiteY1" fmla="*/ 0 h 1888734"/>
              <a:gd name="connsiteX2" fmla="*/ 2535221 w 2535221"/>
              <a:gd name="connsiteY2" fmla="*/ 1888734 h 1888734"/>
              <a:gd name="connsiteX3" fmla="*/ 0 w 2535221"/>
              <a:gd name="connsiteY3" fmla="*/ 1888734 h 1888734"/>
              <a:gd name="connsiteX4" fmla="*/ 0 w 2535221"/>
              <a:gd name="connsiteY4" fmla="*/ 1188720 h 1888734"/>
              <a:gd name="connsiteX0" fmla="*/ 0 w 2539031"/>
              <a:gd name="connsiteY0" fmla="*/ 1306830 h 2006844"/>
              <a:gd name="connsiteX1" fmla="*/ 2539031 w 2539031"/>
              <a:gd name="connsiteY1" fmla="*/ 0 h 2006844"/>
              <a:gd name="connsiteX2" fmla="*/ 2535221 w 2539031"/>
              <a:gd name="connsiteY2" fmla="*/ 2006844 h 2006844"/>
              <a:gd name="connsiteX3" fmla="*/ 0 w 2539031"/>
              <a:gd name="connsiteY3" fmla="*/ 2006844 h 2006844"/>
              <a:gd name="connsiteX4" fmla="*/ 0 w 2539031"/>
              <a:gd name="connsiteY4" fmla="*/ 1306830 h 2006844"/>
              <a:gd name="connsiteX0" fmla="*/ 0 w 2535221"/>
              <a:gd name="connsiteY0" fmla="*/ 2990850 h 3690864"/>
              <a:gd name="connsiteX1" fmla="*/ 2531411 w 2535221"/>
              <a:gd name="connsiteY1" fmla="*/ 0 h 3690864"/>
              <a:gd name="connsiteX2" fmla="*/ 2535221 w 2535221"/>
              <a:gd name="connsiteY2" fmla="*/ 3690864 h 3690864"/>
              <a:gd name="connsiteX3" fmla="*/ 0 w 2535221"/>
              <a:gd name="connsiteY3" fmla="*/ 3690864 h 3690864"/>
              <a:gd name="connsiteX4" fmla="*/ 0 w 2535221"/>
              <a:gd name="connsiteY4" fmla="*/ 2990850 h 3690864"/>
              <a:gd name="connsiteX0" fmla="*/ 0 w 2535221"/>
              <a:gd name="connsiteY0" fmla="*/ 3067050 h 3767064"/>
              <a:gd name="connsiteX1" fmla="*/ 2531411 w 2535221"/>
              <a:gd name="connsiteY1" fmla="*/ 0 h 3767064"/>
              <a:gd name="connsiteX2" fmla="*/ 2535221 w 2535221"/>
              <a:gd name="connsiteY2" fmla="*/ 3767064 h 3767064"/>
              <a:gd name="connsiteX3" fmla="*/ 0 w 2535221"/>
              <a:gd name="connsiteY3" fmla="*/ 3767064 h 3767064"/>
              <a:gd name="connsiteX4" fmla="*/ 0 w 2535221"/>
              <a:gd name="connsiteY4" fmla="*/ 3067050 h 376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221" h="3767064">
                <a:moveTo>
                  <a:pt x="0" y="3067050"/>
                </a:moveTo>
                <a:lnTo>
                  <a:pt x="2531411" y="0"/>
                </a:lnTo>
                <a:lnTo>
                  <a:pt x="2535221" y="3767064"/>
                </a:lnTo>
                <a:lnTo>
                  <a:pt x="0" y="3767064"/>
                </a:lnTo>
                <a:lnTo>
                  <a:pt x="0" y="3067050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84395" y="5029200"/>
            <a:ext cx="4526461" cy="880453"/>
            <a:chOff x="959695" y="5029200"/>
            <a:chExt cx="4526461" cy="880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047300" y="5029200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7300" y="5029200"/>
                  <a:ext cx="43885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 flipV="1">
              <a:off x="959695" y="5213142"/>
              <a:ext cx="4087605" cy="1668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7617" y="1532640"/>
            <a:ext cx="980520" cy="3962866"/>
            <a:chOff x="612639" y="1532640"/>
            <a:chExt cx="980520" cy="3962866"/>
          </a:xfrm>
        </p:grpSpPr>
        <p:cxnSp>
          <p:nvCxnSpPr>
            <p:cNvPr id="74" name="Straight Arrow Connector 73"/>
            <p:cNvCxnSpPr/>
            <p:nvPr/>
          </p:nvCxnSpPr>
          <p:spPr>
            <a:xfrm flipH="1" flipV="1">
              <a:off x="1086678" y="1921565"/>
              <a:ext cx="1023" cy="357394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Connector 10"/>
          <p:cNvCxnSpPr/>
          <p:nvPr/>
        </p:nvCxnSpPr>
        <p:spPr>
          <a:xfrm flipV="1">
            <a:off x="560595" y="948346"/>
            <a:ext cx="3935205" cy="476665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899535" y="5106979"/>
            <a:ext cx="367665" cy="633620"/>
            <a:chOff x="2336936" y="5244923"/>
            <a:chExt cx="367665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336936" y="5509211"/>
                  <a:ext cx="367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936" y="5509211"/>
                  <a:ext cx="36766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/>
            <p:cNvCxnSpPr/>
            <p:nvPr/>
          </p:nvCxnSpPr>
          <p:spPr>
            <a:xfrm>
              <a:off x="2515367" y="5244923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45096" y="5092510"/>
            <a:ext cx="371447" cy="633620"/>
            <a:chOff x="1872823" y="5092510"/>
            <a:chExt cx="371447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536221" y="2227634"/>
            <a:ext cx="2541762" cy="2994757"/>
            <a:chOff x="1652177" y="2876338"/>
            <a:chExt cx="2541762" cy="2346053"/>
          </a:xfr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</p:grpSpPr>
        <p:sp>
          <p:nvSpPr>
            <p:cNvPr id="5" name="Rectangle 4"/>
            <p:cNvSpPr/>
            <p:nvPr/>
          </p:nvSpPr>
          <p:spPr>
            <a:xfrm>
              <a:off x="2920361" y="3478359"/>
              <a:ext cx="636786" cy="1744032"/>
            </a:xfrm>
            <a:prstGeom prst="rect">
              <a:avLst/>
            </a:prstGeom>
            <a:grp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57153" y="2876338"/>
              <a:ext cx="636786" cy="2346053"/>
            </a:xfrm>
            <a:prstGeom prst="rect">
              <a:avLst/>
            </a:prstGeom>
            <a:grp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86269" y="4088001"/>
              <a:ext cx="634086" cy="1134390"/>
            </a:xfrm>
            <a:prstGeom prst="rect">
              <a:avLst/>
            </a:prstGeom>
            <a:grp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52177" y="4682401"/>
              <a:ext cx="634086" cy="539988"/>
            </a:xfrm>
            <a:prstGeom prst="rect">
              <a:avLst/>
            </a:prstGeom>
            <a:grp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30104" y="1848255"/>
            <a:ext cx="2539285" cy="3372589"/>
            <a:chOff x="1646060" y="1843231"/>
            <a:chExt cx="2539285" cy="3372589"/>
          </a:xfr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</p:grpSpPr>
        <p:grpSp>
          <p:nvGrpSpPr>
            <p:cNvPr id="7" name="Group 6"/>
            <p:cNvGrpSpPr/>
            <p:nvPr/>
          </p:nvGrpSpPr>
          <p:grpSpPr>
            <a:xfrm>
              <a:off x="1646060" y="3380201"/>
              <a:ext cx="1274301" cy="1835619"/>
              <a:chOff x="1646060" y="3380201"/>
              <a:chExt cx="2541762" cy="1835619"/>
            </a:xfrm>
            <a:grpFill/>
          </p:grpSpPr>
          <p:sp>
            <p:nvSpPr>
              <p:cNvPr id="42" name="Rectangle 41"/>
              <p:cNvSpPr/>
              <p:nvPr/>
            </p:nvSpPr>
            <p:spPr>
              <a:xfrm>
                <a:off x="2914243" y="3774172"/>
                <a:ext cx="636786" cy="1441648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551036" y="3380201"/>
                <a:ext cx="636786" cy="1835619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280152" y="4143822"/>
                <a:ext cx="634086" cy="1071997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646060" y="4532929"/>
                <a:ext cx="634086" cy="682890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911044" y="1843231"/>
              <a:ext cx="1274301" cy="3369593"/>
              <a:chOff x="1646060" y="1846227"/>
              <a:chExt cx="2541762" cy="3369593"/>
            </a:xfrm>
            <a:grpFill/>
          </p:grpSpPr>
          <p:sp>
            <p:nvSpPr>
              <p:cNvPr id="55" name="Rectangle 54"/>
              <p:cNvSpPr/>
              <p:nvPr/>
            </p:nvSpPr>
            <p:spPr>
              <a:xfrm>
                <a:off x="2914243" y="2235333"/>
                <a:ext cx="636786" cy="2980487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551036" y="1846227"/>
                <a:ext cx="636786" cy="3369593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80152" y="2624440"/>
                <a:ext cx="634086" cy="2591380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646060" y="2998955"/>
                <a:ext cx="634086" cy="2216864"/>
              </a:xfrm>
              <a:prstGeom prst="rect">
                <a:avLst/>
              </a:prstGeom>
              <a:grpFill/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532663" y="1658566"/>
            <a:ext cx="2529502" cy="3559280"/>
            <a:chOff x="1648619" y="-7024185"/>
            <a:chExt cx="2529502" cy="12242032"/>
          </a:xfrm>
          <a:gradFill>
            <a:gsLst>
              <a:gs pos="0">
                <a:srgbClr val="0070C0">
                  <a:alpha val="50000"/>
                </a:srgbClr>
              </a:gs>
              <a:gs pos="100000">
                <a:schemeClr val="bg2">
                  <a:alpha val="50000"/>
                </a:schemeClr>
              </a:gs>
            </a:gsLst>
            <a:lin ang="13500000" scaled="1"/>
          </a:gradFill>
        </p:grpSpPr>
        <p:grpSp>
          <p:nvGrpSpPr>
            <p:cNvPr id="62" name="Group 61"/>
            <p:cNvGrpSpPr/>
            <p:nvPr/>
          </p:nvGrpSpPr>
          <p:grpSpPr>
            <a:xfrm>
              <a:off x="1648619" y="-1737825"/>
              <a:ext cx="1262425" cy="6955672"/>
              <a:chOff x="1646060" y="-1739851"/>
              <a:chExt cx="2539285" cy="6955672"/>
            </a:xfrm>
            <a:grpFill/>
          </p:grpSpPr>
          <p:grpSp>
            <p:nvGrpSpPr>
              <p:cNvPr id="63" name="Group 62"/>
              <p:cNvGrpSpPr/>
              <p:nvPr/>
            </p:nvGrpSpPr>
            <p:grpSpPr>
              <a:xfrm>
                <a:off x="1646060" y="920058"/>
                <a:ext cx="1274301" cy="4295763"/>
                <a:chOff x="1646060" y="920058"/>
                <a:chExt cx="2541762" cy="4295763"/>
              </a:xfrm>
              <a:grp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2914243" y="1522302"/>
                  <a:ext cx="636788" cy="3693519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3551034" y="920058"/>
                  <a:ext cx="636788" cy="4295763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2280151" y="2224920"/>
                  <a:ext cx="634087" cy="2990901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646060" y="2895655"/>
                  <a:ext cx="634086" cy="2320164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911044" y="-1739851"/>
                <a:ext cx="1274301" cy="6952679"/>
                <a:chOff x="1646060" y="-1736855"/>
                <a:chExt cx="2541762" cy="6952679"/>
              </a:xfrm>
              <a:grp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2914243" y="-1067696"/>
                  <a:ext cx="636788" cy="6283517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551034" y="-1736855"/>
                  <a:ext cx="636788" cy="6952675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280151" y="-415260"/>
                  <a:ext cx="634087" cy="5631084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646060" y="237166"/>
                  <a:ext cx="634087" cy="4978651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2915696" y="-7024185"/>
              <a:ext cx="1262425" cy="12240329"/>
              <a:chOff x="1646060" y="-7034233"/>
              <a:chExt cx="2539285" cy="12240329"/>
            </a:xfrm>
            <a:grpFill/>
          </p:grpSpPr>
          <p:grpSp>
            <p:nvGrpSpPr>
              <p:cNvPr id="77" name="Group 76"/>
              <p:cNvGrpSpPr/>
              <p:nvPr/>
            </p:nvGrpSpPr>
            <p:grpSpPr>
              <a:xfrm>
                <a:off x="1646060" y="-4424514"/>
                <a:ext cx="1274301" cy="9630610"/>
                <a:chOff x="1646060" y="-4424514"/>
                <a:chExt cx="2541762" cy="9630610"/>
              </a:xfrm>
              <a:grpFill/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2914243" y="-3705166"/>
                  <a:ext cx="636788" cy="8911255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3551034" y="-4424514"/>
                  <a:ext cx="636788" cy="9630610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0151" y="-3052733"/>
                  <a:ext cx="634087" cy="8258826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646060" y="-2433756"/>
                  <a:ext cx="634087" cy="7639849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2911044" y="-7034233"/>
                <a:ext cx="1274301" cy="12237333"/>
                <a:chOff x="1646060" y="-7031237"/>
                <a:chExt cx="2541762" cy="12237333"/>
              </a:xfrm>
              <a:grpFill/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2914243" y="-6378805"/>
                  <a:ext cx="636788" cy="11584901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3551034" y="-7031237"/>
                  <a:ext cx="636788" cy="12237330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0151" y="-5676190"/>
                  <a:ext cx="634087" cy="10882276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646060" y="-5073946"/>
                  <a:ext cx="634087" cy="10280032"/>
                </a:xfrm>
                <a:prstGeom prst="rect">
                  <a:avLst/>
                </a:prstGeom>
                <a:grpFill/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68687" y="773668"/>
                <a:ext cx="1252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687" y="773668"/>
                <a:ext cx="1252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530104" y="4543275"/>
            <a:ext cx="2553263" cy="669867"/>
          </a:xfrm>
          <a:prstGeom prst="rect">
            <a:avLst/>
          </a:prstGeom>
          <a:gradFill>
            <a:gsLst>
              <a:gs pos="0">
                <a:srgbClr val="BA0066"/>
              </a:gs>
              <a:gs pos="68000">
                <a:srgbClr val="FF0000"/>
              </a:gs>
              <a:gs pos="100000">
                <a:srgbClr val="FF8200"/>
              </a:gs>
            </a:gsLst>
            <a:lin ang="13500000" scaled="0"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1530104" y="1444684"/>
            <a:ext cx="2553263" cy="3088405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CC66FF"/>
              </a:gs>
              <a:gs pos="60000">
                <a:srgbClr val="9933FF"/>
              </a:gs>
              <a:gs pos="100000">
                <a:srgbClr val="7030A0"/>
              </a:gs>
            </a:gsLst>
            <a:lin ang="8100000" scaled="1"/>
            <a:tileRect/>
          </a:gra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Rectangle 225"/>
              <p:cNvSpPr/>
              <p:nvPr/>
            </p:nvSpPr>
            <p:spPr>
              <a:xfrm>
                <a:off x="1233340" y="4104167"/>
                <a:ext cx="4962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26" name="Rectangle 2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40" y="4104167"/>
                <a:ext cx="49622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3657600" y="1127553"/>
                <a:ext cx="4962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127553"/>
                <a:ext cx="49622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0" name="Group 239"/>
          <p:cNvGrpSpPr/>
          <p:nvPr/>
        </p:nvGrpSpPr>
        <p:grpSpPr>
          <a:xfrm>
            <a:off x="4419600" y="1466850"/>
            <a:ext cx="1029962" cy="3006649"/>
            <a:chOff x="4419600" y="1466850"/>
            <a:chExt cx="1029962" cy="3006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>
                <a:xfrm>
                  <a:off x="4419600" y="2873426"/>
                  <a:ext cx="10299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2873426"/>
                  <a:ext cx="1029962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8" name="Straight Arrow Connector 227"/>
            <p:cNvCxnSpPr/>
            <p:nvPr/>
          </p:nvCxnSpPr>
          <p:spPr>
            <a:xfrm>
              <a:off x="4419600" y="1466850"/>
              <a:ext cx="0" cy="3006649"/>
            </a:xfrm>
            <a:prstGeom prst="straightConnector1">
              <a:avLst/>
            </a:prstGeom>
            <a:ln w="38100">
              <a:solidFill>
                <a:srgbClr val="CC66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1" name="Straight Arrow Connector 230"/>
          <p:cNvCxnSpPr/>
          <p:nvPr/>
        </p:nvCxnSpPr>
        <p:spPr>
          <a:xfrm flipV="1">
            <a:off x="4267200" y="1466851"/>
            <a:ext cx="0" cy="3714749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Group 238"/>
          <p:cNvGrpSpPr/>
          <p:nvPr/>
        </p:nvGrpSpPr>
        <p:grpSpPr>
          <a:xfrm>
            <a:off x="1368288" y="4493222"/>
            <a:ext cx="3051312" cy="695176"/>
            <a:chOff x="1368288" y="4493222"/>
            <a:chExt cx="3051312" cy="695176"/>
          </a:xfrm>
        </p:grpSpPr>
        <p:cxnSp>
          <p:nvCxnSpPr>
            <p:cNvPr id="101" name="Straight Arrow Connector 100"/>
            <p:cNvCxnSpPr/>
            <p:nvPr/>
          </p:nvCxnSpPr>
          <p:spPr>
            <a:xfrm flipV="1">
              <a:off x="4419600" y="4493222"/>
              <a:ext cx="0" cy="688378"/>
            </a:xfrm>
            <a:prstGeom prst="straightConnector1">
              <a:avLst/>
            </a:prstGeom>
            <a:ln w="38100">
              <a:solidFill>
                <a:srgbClr val="FF00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1368288" y="4500020"/>
              <a:ext cx="0" cy="688378"/>
            </a:xfrm>
            <a:prstGeom prst="straightConnector1">
              <a:avLst/>
            </a:prstGeom>
            <a:ln w="38100">
              <a:solidFill>
                <a:srgbClr val="FF00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Rectangle 240"/>
              <p:cNvSpPr/>
              <p:nvPr/>
            </p:nvSpPr>
            <p:spPr>
              <a:xfrm>
                <a:off x="4953000" y="1905000"/>
                <a:ext cx="403354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1" name="Rectangle 2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905000"/>
                <a:ext cx="4033540" cy="61093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5851373" y="3276600"/>
                <a:ext cx="2149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373" y="3276600"/>
                <a:ext cx="2149627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5871535" y="3733800"/>
                <a:ext cx="1443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535" y="3733800"/>
                <a:ext cx="1443665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3" name="Group 242"/>
          <p:cNvGrpSpPr/>
          <p:nvPr/>
        </p:nvGrpSpPr>
        <p:grpSpPr>
          <a:xfrm>
            <a:off x="5569062" y="2438400"/>
            <a:ext cx="1126598" cy="681459"/>
            <a:chOff x="5569062" y="2438400"/>
            <a:chExt cx="1126598" cy="681459"/>
          </a:xfrm>
        </p:grpSpPr>
        <p:sp>
          <p:nvSpPr>
            <p:cNvPr id="110" name="Rectangle 109"/>
            <p:cNvSpPr/>
            <p:nvPr/>
          </p:nvSpPr>
          <p:spPr>
            <a:xfrm>
              <a:off x="5956852" y="2750527"/>
              <a:ext cx="351532" cy="369332"/>
            </a:xfrm>
            <a:prstGeom prst="rect">
              <a:avLst/>
            </a:prstGeom>
            <a:gradFill>
              <a:gsLst>
                <a:gs pos="0">
                  <a:srgbClr val="BA0066"/>
                </a:gs>
                <a:gs pos="68000">
                  <a:srgbClr val="FF0000"/>
                </a:gs>
                <a:gs pos="100000">
                  <a:srgbClr val="FF8200"/>
                </a:gs>
              </a:gsLst>
              <a:lin ang="13500000" scaled="0"/>
            </a:gra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ight Brace 241"/>
            <p:cNvSpPr/>
            <p:nvPr/>
          </p:nvSpPr>
          <p:spPr>
            <a:xfrm rot="5400000">
              <a:off x="6018729" y="1988733"/>
              <a:ext cx="227264" cy="1126598"/>
            </a:xfrm>
            <a:prstGeom prst="rightBrace">
              <a:avLst>
                <a:gd name="adj1" fmla="val 43429"/>
                <a:gd name="adj2" fmla="val 50000"/>
              </a:avLst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6857838" y="2417324"/>
            <a:ext cx="2049190" cy="716984"/>
            <a:chOff x="6857838" y="2417324"/>
            <a:chExt cx="2049190" cy="716984"/>
          </a:xfrm>
        </p:grpSpPr>
        <p:sp>
          <p:nvSpPr>
            <p:cNvPr id="111" name="Isosceles Triangle 110"/>
            <p:cNvSpPr/>
            <p:nvPr/>
          </p:nvSpPr>
          <p:spPr>
            <a:xfrm>
              <a:off x="7709452" y="2690192"/>
              <a:ext cx="372453" cy="444116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CC66FF"/>
                </a:gs>
                <a:gs pos="60000">
                  <a:srgbClr val="9933FF"/>
                </a:gs>
                <a:gs pos="100000">
                  <a:srgbClr val="7030A0"/>
                </a:gs>
              </a:gsLst>
              <a:lin ang="8100000" scaled="1"/>
              <a:tileRect/>
            </a:gra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ight Brace 112"/>
            <p:cNvSpPr/>
            <p:nvPr/>
          </p:nvSpPr>
          <p:spPr>
            <a:xfrm rot="5400000">
              <a:off x="7757768" y="1517394"/>
              <a:ext cx="249330" cy="2049190"/>
            </a:xfrm>
            <a:prstGeom prst="rightBrace">
              <a:avLst>
                <a:gd name="adj1" fmla="val 42608"/>
                <a:gd name="adj2" fmla="val 50000"/>
              </a:avLst>
            </a:prstGeom>
            <a:ln w="38100">
              <a:solidFill>
                <a:srgbClr val="CC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Freeform 118"/>
          <p:cNvSpPr/>
          <p:nvPr/>
        </p:nvSpPr>
        <p:spPr>
          <a:xfrm rot="19878202">
            <a:off x="7706885" y="2132586"/>
            <a:ext cx="259757" cy="209550"/>
          </a:xfrm>
          <a:custGeom>
            <a:avLst/>
            <a:gdLst>
              <a:gd name="connsiteX0" fmla="*/ 0 w 259757"/>
              <a:gd name="connsiteY0" fmla="*/ 209550 h 209550"/>
              <a:gd name="connsiteX1" fmla="*/ 87630 w 259757"/>
              <a:gd name="connsiteY1" fmla="*/ 125730 h 209550"/>
              <a:gd name="connsiteX2" fmla="*/ 114300 w 259757"/>
              <a:gd name="connsiteY2" fmla="*/ 110490 h 209550"/>
              <a:gd name="connsiteX3" fmla="*/ 137160 w 259757"/>
              <a:gd name="connsiteY3" fmla="*/ 91440 h 209550"/>
              <a:gd name="connsiteX4" fmla="*/ 152400 w 259757"/>
              <a:gd name="connsiteY4" fmla="*/ 80010 h 209550"/>
              <a:gd name="connsiteX5" fmla="*/ 163830 w 259757"/>
              <a:gd name="connsiteY5" fmla="*/ 72390 h 209550"/>
              <a:gd name="connsiteX6" fmla="*/ 179070 w 259757"/>
              <a:gd name="connsiteY6" fmla="*/ 60960 h 209550"/>
              <a:gd name="connsiteX7" fmla="*/ 201930 w 259757"/>
              <a:gd name="connsiteY7" fmla="*/ 45720 h 209550"/>
              <a:gd name="connsiteX8" fmla="*/ 236220 w 259757"/>
              <a:gd name="connsiteY8" fmla="*/ 19050 h 209550"/>
              <a:gd name="connsiteX9" fmla="*/ 259080 w 259757"/>
              <a:gd name="connsiteY9" fmla="*/ 7620 h 209550"/>
              <a:gd name="connsiteX10" fmla="*/ 259080 w 259757"/>
              <a:gd name="connsiteY10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757" h="209550">
                <a:moveTo>
                  <a:pt x="0" y="209550"/>
                </a:moveTo>
                <a:cubicBezTo>
                  <a:pt x="35238" y="174312"/>
                  <a:pt x="52995" y="153438"/>
                  <a:pt x="87630" y="125730"/>
                </a:cubicBezTo>
                <a:cubicBezTo>
                  <a:pt x="113423" y="105096"/>
                  <a:pt x="83011" y="132392"/>
                  <a:pt x="114300" y="110490"/>
                </a:cubicBezTo>
                <a:cubicBezTo>
                  <a:pt x="122426" y="104802"/>
                  <a:pt x="129415" y="97636"/>
                  <a:pt x="137160" y="91440"/>
                </a:cubicBezTo>
                <a:cubicBezTo>
                  <a:pt x="142119" y="87473"/>
                  <a:pt x="147233" y="83701"/>
                  <a:pt x="152400" y="80010"/>
                </a:cubicBezTo>
                <a:cubicBezTo>
                  <a:pt x="156126" y="77348"/>
                  <a:pt x="160104" y="75052"/>
                  <a:pt x="163830" y="72390"/>
                </a:cubicBezTo>
                <a:cubicBezTo>
                  <a:pt x="168997" y="68699"/>
                  <a:pt x="173868" y="64601"/>
                  <a:pt x="179070" y="60960"/>
                </a:cubicBezTo>
                <a:cubicBezTo>
                  <a:pt x="186573" y="55708"/>
                  <a:pt x="194701" y="51343"/>
                  <a:pt x="201930" y="45720"/>
                </a:cubicBezTo>
                <a:cubicBezTo>
                  <a:pt x="213360" y="36830"/>
                  <a:pt x="222483" y="23629"/>
                  <a:pt x="236220" y="19050"/>
                </a:cubicBezTo>
                <a:cubicBezTo>
                  <a:pt x="243357" y="16671"/>
                  <a:pt x="254156" y="14185"/>
                  <a:pt x="259080" y="7620"/>
                </a:cubicBezTo>
                <a:cubicBezTo>
                  <a:pt x="260604" y="5588"/>
                  <a:pt x="259080" y="2540"/>
                  <a:pt x="259080" y="0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 rot="19878202">
            <a:off x="7185322" y="2136322"/>
            <a:ext cx="259757" cy="209550"/>
          </a:xfrm>
          <a:custGeom>
            <a:avLst/>
            <a:gdLst>
              <a:gd name="connsiteX0" fmla="*/ 0 w 259757"/>
              <a:gd name="connsiteY0" fmla="*/ 209550 h 209550"/>
              <a:gd name="connsiteX1" fmla="*/ 87630 w 259757"/>
              <a:gd name="connsiteY1" fmla="*/ 125730 h 209550"/>
              <a:gd name="connsiteX2" fmla="*/ 114300 w 259757"/>
              <a:gd name="connsiteY2" fmla="*/ 110490 h 209550"/>
              <a:gd name="connsiteX3" fmla="*/ 137160 w 259757"/>
              <a:gd name="connsiteY3" fmla="*/ 91440 h 209550"/>
              <a:gd name="connsiteX4" fmla="*/ 152400 w 259757"/>
              <a:gd name="connsiteY4" fmla="*/ 80010 h 209550"/>
              <a:gd name="connsiteX5" fmla="*/ 163830 w 259757"/>
              <a:gd name="connsiteY5" fmla="*/ 72390 h 209550"/>
              <a:gd name="connsiteX6" fmla="*/ 179070 w 259757"/>
              <a:gd name="connsiteY6" fmla="*/ 60960 h 209550"/>
              <a:gd name="connsiteX7" fmla="*/ 201930 w 259757"/>
              <a:gd name="connsiteY7" fmla="*/ 45720 h 209550"/>
              <a:gd name="connsiteX8" fmla="*/ 236220 w 259757"/>
              <a:gd name="connsiteY8" fmla="*/ 19050 h 209550"/>
              <a:gd name="connsiteX9" fmla="*/ 259080 w 259757"/>
              <a:gd name="connsiteY9" fmla="*/ 7620 h 209550"/>
              <a:gd name="connsiteX10" fmla="*/ 259080 w 259757"/>
              <a:gd name="connsiteY10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757" h="209550">
                <a:moveTo>
                  <a:pt x="0" y="209550"/>
                </a:moveTo>
                <a:cubicBezTo>
                  <a:pt x="35238" y="174312"/>
                  <a:pt x="52995" y="153438"/>
                  <a:pt x="87630" y="125730"/>
                </a:cubicBezTo>
                <a:cubicBezTo>
                  <a:pt x="113423" y="105096"/>
                  <a:pt x="83011" y="132392"/>
                  <a:pt x="114300" y="110490"/>
                </a:cubicBezTo>
                <a:cubicBezTo>
                  <a:pt x="122426" y="104802"/>
                  <a:pt x="129415" y="97636"/>
                  <a:pt x="137160" y="91440"/>
                </a:cubicBezTo>
                <a:cubicBezTo>
                  <a:pt x="142119" y="87473"/>
                  <a:pt x="147233" y="83701"/>
                  <a:pt x="152400" y="80010"/>
                </a:cubicBezTo>
                <a:cubicBezTo>
                  <a:pt x="156126" y="77348"/>
                  <a:pt x="160104" y="75052"/>
                  <a:pt x="163830" y="72390"/>
                </a:cubicBezTo>
                <a:cubicBezTo>
                  <a:pt x="168997" y="68699"/>
                  <a:pt x="173868" y="64601"/>
                  <a:pt x="179070" y="60960"/>
                </a:cubicBezTo>
                <a:cubicBezTo>
                  <a:pt x="186573" y="55708"/>
                  <a:pt x="194701" y="51343"/>
                  <a:pt x="201930" y="45720"/>
                </a:cubicBezTo>
                <a:cubicBezTo>
                  <a:pt x="213360" y="36830"/>
                  <a:pt x="222483" y="23629"/>
                  <a:pt x="236220" y="19050"/>
                </a:cubicBezTo>
                <a:cubicBezTo>
                  <a:pt x="243357" y="16671"/>
                  <a:pt x="254156" y="14185"/>
                  <a:pt x="259080" y="7620"/>
                </a:cubicBezTo>
                <a:cubicBezTo>
                  <a:pt x="260604" y="5588"/>
                  <a:pt x="259080" y="2540"/>
                  <a:pt x="259080" y="0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 rot="19878202">
            <a:off x="6895599" y="2256891"/>
            <a:ext cx="259757" cy="209550"/>
          </a:xfrm>
          <a:custGeom>
            <a:avLst/>
            <a:gdLst>
              <a:gd name="connsiteX0" fmla="*/ 0 w 259757"/>
              <a:gd name="connsiteY0" fmla="*/ 209550 h 209550"/>
              <a:gd name="connsiteX1" fmla="*/ 87630 w 259757"/>
              <a:gd name="connsiteY1" fmla="*/ 125730 h 209550"/>
              <a:gd name="connsiteX2" fmla="*/ 114300 w 259757"/>
              <a:gd name="connsiteY2" fmla="*/ 110490 h 209550"/>
              <a:gd name="connsiteX3" fmla="*/ 137160 w 259757"/>
              <a:gd name="connsiteY3" fmla="*/ 91440 h 209550"/>
              <a:gd name="connsiteX4" fmla="*/ 152400 w 259757"/>
              <a:gd name="connsiteY4" fmla="*/ 80010 h 209550"/>
              <a:gd name="connsiteX5" fmla="*/ 163830 w 259757"/>
              <a:gd name="connsiteY5" fmla="*/ 72390 h 209550"/>
              <a:gd name="connsiteX6" fmla="*/ 179070 w 259757"/>
              <a:gd name="connsiteY6" fmla="*/ 60960 h 209550"/>
              <a:gd name="connsiteX7" fmla="*/ 201930 w 259757"/>
              <a:gd name="connsiteY7" fmla="*/ 45720 h 209550"/>
              <a:gd name="connsiteX8" fmla="*/ 236220 w 259757"/>
              <a:gd name="connsiteY8" fmla="*/ 19050 h 209550"/>
              <a:gd name="connsiteX9" fmla="*/ 259080 w 259757"/>
              <a:gd name="connsiteY9" fmla="*/ 7620 h 209550"/>
              <a:gd name="connsiteX10" fmla="*/ 259080 w 259757"/>
              <a:gd name="connsiteY10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757" h="209550">
                <a:moveTo>
                  <a:pt x="0" y="209550"/>
                </a:moveTo>
                <a:cubicBezTo>
                  <a:pt x="35238" y="174312"/>
                  <a:pt x="52995" y="153438"/>
                  <a:pt x="87630" y="125730"/>
                </a:cubicBezTo>
                <a:cubicBezTo>
                  <a:pt x="113423" y="105096"/>
                  <a:pt x="83011" y="132392"/>
                  <a:pt x="114300" y="110490"/>
                </a:cubicBezTo>
                <a:cubicBezTo>
                  <a:pt x="122426" y="104802"/>
                  <a:pt x="129415" y="97636"/>
                  <a:pt x="137160" y="91440"/>
                </a:cubicBezTo>
                <a:cubicBezTo>
                  <a:pt x="142119" y="87473"/>
                  <a:pt x="147233" y="83701"/>
                  <a:pt x="152400" y="80010"/>
                </a:cubicBezTo>
                <a:cubicBezTo>
                  <a:pt x="156126" y="77348"/>
                  <a:pt x="160104" y="75052"/>
                  <a:pt x="163830" y="72390"/>
                </a:cubicBezTo>
                <a:cubicBezTo>
                  <a:pt x="168997" y="68699"/>
                  <a:pt x="173868" y="64601"/>
                  <a:pt x="179070" y="60960"/>
                </a:cubicBezTo>
                <a:cubicBezTo>
                  <a:pt x="186573" y="55708"/>
                  <a:pt x="194701" y="51343"/>
                  <a:pt x="201930" y="45720"/>
                </a:cubicBezTo>
                <a:cubicBezTo>
                  <a:pt x="213360" y="36830"/>
                  <a:pt x="222483" y="23629"/>
                  <a:pt x="236220" y="19050"/>
                </a:cubicBezTo>
                <a:cubicBezTo>
                  <a:pt x="243357" y="16671"/>
                  <a:pt x="254156" y="14185"/>
                  <a:pt x="259080" y="7620"/>
                </a:cubicBezTo>
                <a:cubicBezTo>
                  <a:pt x="260604" y="5588"/>
                  <a:pt x="259080" y="2540"/>
                  <a:pt x="259080" y="0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Group 246"/>
          <p:cNvGrpSpPr/>
          <p:nvPr/>
        </p:nvGrpSpPr>
        <p:grpSpPr>
          <a:xfrm>
            <a:off x="7851743" y="2191305"/>
            <a:ext cx="259757" cy="159706"/>
            <a:chOff x="6986124" y="2784978"/>
            <a:chExt cx="259757" cy="259757"/>
          </a:xfrm>
        </p:grpSpPr>
        <p:sp>
          <p:nvSpPr>
            <p:cNvPr id="122" name="Freeform 121"/>
            <p:cNvSpPr/>
            <p:nvPr/>
          </p:nvSpPr>
          <p:spPr>
            <a:xfrm rot="19878202">
              <a:off x="6986124" y="2807476"/>
              <a:ext cx="259757" cy="209550"/>
            </a:xfrm>
            <a:custGeom>
              <a:avLst/>
              <a:gdLst>
                <a:gd name="connsiteX0" fmla="*/ 0 w 259757"/>
                <a:gd name="connsiteY0" fmla="*/ 209550 h 209550"/>
                <a:gd name="connsiteX1" fmla="*/ 87630 w 259757"/>
                <a:gd name="connsiteY1" fmla="*/ 125730 h 209550"/>
                <a:gd name="connsiteX2" fmla="*/ 114300 w 259757"/>
                <a:gd name="connsiteY2" fmla="*/ 110490 h 209550"/>
                <a:gd name="connsiteX3" fmla="*/ 137160 w 259757"/>
                <a:gd name="connsiteY3" fmla="*/ 91440 h 209550"/>
                <a:gd name="connsiteX4" fmla="*/ 152400 w 259757"/>
                <a:gd name="connsiteY4" fmla="*/ 80010 h 209550"/>
                <a:gd name="connsiteX5" fmla="*/ 163830 w 259757"/>
                <a:gd name="connsiteY5" fmla="*/ 72390 h 209550"/>
                <a:gd name="connsiteX6" fmla="*/ 179070 w 259757"/>
                <a:gd name="connsiteY6" fmla="*/ 60960 h 209550"/>
                <a:gd name="connsiteX7" fmla="*/ 201930 w 259757"/>
                <a:gd name="connsiteY7" fmla="*/ 45720 h 209550"/>
                <a:gd name="connsiteX8" fmla="*/ 236220 w 259757"/>
                <a:gd name="connsiteY8" fmla="*/ 19050 h 209550"/>
                <a:gd name="connsiteX9" fmla="*/ 259080 w 259757"/>
                <a:gd name="connsiteY9" fmla="*/ 7620 h 209550"/>
                <a:gd name="connsiteX10" fmla="*/ 259080 w 259757"/>
                <a:gd name="connsiteY10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757" h="209550">
                  <a:moveTo>
                    <a:pt x="0" y="209550"/>
                  </a:moveTo>
                  <a:cubicBezTo>
                    <a:pt x="35238" y="174312"/>
                    <a:pt x="52995" y="153438"/>
                    <a:pt x="87630" y="125730"/>
                  </a:cubicBezTo>
                  <a:cubicBezTo>
                    <a:pt x="113423" y="105096"/>
                    <a:pt x="83011" y="132392"/>
                    <a:pt x="114300" y="110490"/>
                  </a:cubicBezTo>
                  <a:cubicBezTo>
                    <a:pt x="122426" y="104802"/>
                    <a:pt x="129415" y="97636"/>
                    <a:pt x="137160" y="91440"/>
                  </a:cubicBezTo>
                  <a:cubicBezTo>
                    <a:pt x="142119" y="87473"/>
                    <a:pt x="147233" y="83701"/>
                    <a:pt x="152400" y="80010"/>
                  </a:cubicBezTo>
                  <a:cubicBezTo>
                    <a:pt x="156126" y="77348"/>
                    <a:pt x="160104" y="75052"/>
                    <a:pt x="163830" y="72390"/>
                  </a:cubicBezTo>
                  <a:cubicBezTo>
                    <a:pt x="168997" y="68699"/>
                    <a:pt x="173868" y="64601"/>
                    <a:pt x="179070" y="60960"/>
                  </a:cubicBezTo>
                  <a:cubicBezTo>
                    <a:pt x="186573" y="55708"/>
                    <a:pt x="194701" y="51343"/>
                    <a:pt x="201930" y="45720"/>
                  </a:cubicBezTo>
                  <a:cubicBezTo>
                    <a:pt x="213360" y="36830"/>
                    <a:pt x="222483" y="23629"/>
                    <a:pt x="236220" y="19050"/>
                  </a:cubicBezTo>
                  <a:cubicBezTo>
                    <a:pt x="243357" y="16671"/>
                    <a:pt x="254156" y="14185"/>
                    <a:pt x="259080" y="7620"/>
                  </a:cubicBezTo>
                  <a:cubicBezTo>
                    <a:pt x="260604" y="5588"/>
                    <a:pt x="259080" y="2540"/>
                    <a:pt x="259080" y="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 rot="17187329">
              <a:off x="6986123" y="2810082"/>
              <a:ext cx="259757" cy="209550"/>
            </a:xfrm>
            <a:custGeom>
              <a:avLst/>
              <a:gdLst>
                <a:gd name="connsiteX0" fmla="*/ 0 w 259757"/>
                <a:gd name="connsiteY0" fmla="*/ 209550 h 209550"/>
                <a:gd name="connsiteX1" fmla="*/ 87630 w 259757"/>
                <a:gd name="connsiteY1" fmla="*/ 125730 h 209550"/>
                <a:gd name="connsiteX2" fmla="*/ 114300 w 259757"/>
                <a:gd name="connsiteY2" fmla="*/ 110490 h 209550"/>
                <a:gd name="connsiteX3" fmla="*/ 137160 w 259757"/>
                <a:gd name="connsiteY3" fmla="*/ 91440 h 209550"/>
                <a:gd name="connsiteX4" fmla="*/ 152400 w 259757"/>
                <a:gd name="connsiteY4" fmla="*/ 80010 h 209550"/>
                <a:gd name="connsiteX5" fmla="*/ 163830 w 259757"/>
                <a:gd name="connsiteY5" fmla="*/ 72390 h 209550"/>
                <a:gd name="connsiteX6" fmla="*/ 179070 w 259757"/>
                <a:gd name="connsiteY6" fmla="*/ 60960 h 209550"/>
                <a:gd name="connsiteX7" fmla="*/ 201930 w 259757"/>
                <a:gd name="connsiteY7" fmla="*/ 45720 h 209550"/>
                <a:gd name="connsiteX8" fmla="*/ 236220 w 259757"/>
                <a:gd name="connsiteY8" fmla="*/ 19050 h 209550"/>
                <a:gd name="connsiteX9" fmla="*/ 259080 w 259757"/>
                <a:gd name="connsiteY9" fmla="*/ 7620 h 209550"/>
                <a:gd name="connsiteX10" fmla="*/ 259080 w 259757"/>
                <a:gd name="connsiteY10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757" h="209550">
                  <a:moveTo>
                    <a:pt x="0" y="209550"/>
                  </a:moveTo>
                  <a:cubicBezTo>
                    <a:pt x="35238" y="174312"/>
                    <a:pt x="52995" y="153438"/>
                    <a:pt x="87630" y="125730"/>
                  </a:cubicBezTo>
                  <a:cubicBezTo>
                    <a:pt x="113423" y="105096"/>
                    <a:pt x="83011" y="132392"/>
                    <a:pt x="114300" y="110490"/>
                  </a:cubicBezTo>
                  <a:cubicBezTo>
                    <a:pt x="122426" y="104802"/>
                    <a:pt x="129415" y="97636"/>
                    <a:pt x="137160" y="91440"/>
                  </a:cubicBezTo>
                  <a:cubicBezTo>
                    <a:pt x="142119" y="87473"/>
                    <a:pt x="147233" y="83701"/>
                    <a:pt x="152400" y="80010"/>
                  </a:cubicBezTo>
                  <a:cubicBezTo>
                    <a:pt x="156126" y="77348"/>
                    <a:pt x="160104" y="75052"/>
                    <a:pt x="163830" y="72390"/>
                  </a:cubicBezTo>
                  <a:cubicBezTo>
                    <a:pt x="168997" y="68699"/>
                    <a:pt x="173868" y="64601"/>
                    <a:pt x="179070" y="60960"/>
                  </a:cubicBezTo>
                  <a:cubicBezTo>
                    <a:pt x="186573" y="55708"/>
                    <a:pt x="194701" y="51343"/>
                    <a:pt x="201930" y="45720"/>
                  </a:cubicBezTo>
                  <a:cubicBezTo>
                    <a:pt x="213360" y="36830"/>
                    <a:pt x="222483" y="23629"/>
                    <a:pt x="236220" y="19050"/>
                  </a:cubicBezTo>
                  <a:cubicBezTo>
                    <a:pt x="243357" y="16671"/>
                    <a:pt x="254156" y="14185"/>
                    <a:pt x="259080" y="7620"/>
                  </a:cubicBezTo>
                  <a:cubicBezTo>
                    <a:pt x="260604" y="5588"/>
                    <a:pt x="259080" y="2540"/>
                    <a:pt x="259080" y="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Freeform 123"/>
          <p:cNvSpPr/>
          <p:nvPr/>
        </p:nvSpPr>
        <p:spPr>
          <a:xfrm rot="19878202">
            <a:off x="5557259" y="2127150"/>
            <a:ext cx="259757" cy="209550"/>
          </a:xfrm>
          <a:custGeom>
            <a:avLst/>
            <a:gdLst>
              <a:gd name="connsiteX0" fmla="*/ 0 w 259757"/>
              <a:gd name="connsiteY0" fmla="*/ 209550 h 209550"/>
              <a:gd name="connsiteX1" fmla="*/ 87630 w 259757"/>
              <a:gd name="connsiteY1" fmla="*/ 125730 h 209550"/>
              <a:gd name="connsiteX2" fmla="*/ 114300 w 259757"/>
              <a:gd name="connsiteY2" fmla="*/ 110490 h 209550"/>
              <a:gd name="connsiteX3" fmla="*/ 137160 w 259757"/>
              <a:gd name="connsiteY3" fmla="*/ 91440 h 209550"/>
              <a:gd name="connsiteX4" fmla="*/ 152400 w 259757"/>
              <a:gd name="connsiteY4" fmla="*/ 80010 h 209550"/>
              <a:gd name="connsiteX5" fmla="*/ 163830 w 259757"/>
              <a:gd name="connsiteY5" fmla="*/ 72390 h 209550"/>
              <a:gd name="connsiteX6" fmla="*/ 179070 w 259757"/>
              <a:gd name="connsiteY6" fmla="*/ 60960 h 209550"/>
              <a:gd name="connsiteX7" fmla="*/ 201930 w 259757"/>
              <a:gd name="connsiteY7" fmla="*/ 45720 h 209550"/>
              <a:gd name="connsiteX8" fmla="*/ 236220 w 259757"/>
              <a:gd name="connsiteY8" fmla="*/ 19050 h 209550"/>
              <a:gd name="connsiteX9" fmla="*/ 259080 w 259757"/>
              <a:gd name="connsiteY9" fmla="*/ 7620 h 209550"/>
              <a:gd name="connsiteX10" fmla="*/ 259080 w 259757"/>
              <a:gd name="connsiteY10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757" h="209550">
                <a:moveTo>
                  <a:pt x="0" y="209550"/>
                </a:moveTo>
                <a:cubicBezTo>
                  <a:pt x="35238" y="174312"/>
                  <a:pt x="52995" y="153438"/>
                  <a:pt x="87630" y="125730"/>
                </a:cubicBezTo>
                <a:cubicBezTo>
                  <a:pt x="113423" y="105096"/>
                  <a:pt x="83011" y="132392"/>
                  <a:pt x="114300" y="110490"/>
                </a:cubicBezTo>
                <a:cubicBezTo>
                  <a:pt x="122426" y="104802"/>
                  <a:pt x="129415" y="97636"/>
                  <a:pt x="137160" y="91440"/>
                </a:cubicBezTo>
                <a:cubicBezTo>
                  <a:pt x="142119" y="87473"/>
                  <a:pt x="147233" y="83701"/>
                  <a:pt x="152400" y="80010"/>
                </a:cubicBezTo>
                <a:cubicBezTo>
                  <a:pt x="156126" y="77348"/>
                  <a:pt x="160104" y="75052"/>
                  <a:pt x="163830" y="72390"/>
                </a:cubicBezTo>
                <a:cubicBezTo>
                  <a:pt x="168997" y="68699"/>
                  <a:pt x="173868" y="64601"/>
                  <a:pt x="179070" y="60960"/>
                </a:cubicBezTo>
                <a:cubicBezTo>
                  <a:pt x="186573" y="55708"/>
                  <a:pt x="194701" y="51343"/>
                  <a:pt x="201930" y="45720"/>
                </a:cubicBezTo>
                <a:cubicBezTo>
                  <a:pt x="213360" y="36830"/>
                  <a:pt x="222483" y="23629"/>
                  <a:pt x="236220" y="19050"/>
                </a:cubicBezTo>
                <a:cubicBezTo>
                  <a:pt x="243357" y="16671"/>
                  <a:pt x="254156" y="14185"/>
                  <a:pt x="259080" y="7620"/>
                </a:cubicBezTo>
                <a:cubicBezTo>
                  <a:pt x="260604" y="5588"/>
                  <a:pt x="259080" y="2540"/>
                  <a:pt x="259080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5029200" y="4376095"/>
            <a:ext cx="843436" cy="721295"/>
            <a:chOff x="1721026" y="5320006"/>
            <a:chExt cx="843436" cy="721295"/>
          </a:xfrm>
        </p:grpSpPr>
        <p:sp>
          <p:nvSpPr>
            <p:cNvPr id="127" name="Octagon 126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721026" y="5449821"/>
              <a:ext cx="843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STOP</a:t>
              </a: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6810326" y="4953000"/>
                <a:ext cx="1495474" cy="746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26" y="4953000"/>
                <a:ext cx="1495474" cy="74616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5867400" y="4267200"/>
                <a:ext cx="295490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we hold </a:t>
                </a:r>
                <a:r>
                  <a:rPr lang="en-US" i="1" dirty="0" smtClean="0">
                    <a:solidFill>
                      <a:srgbClr val="00FFFF"/>
                    </a:solidFill>
                  </a:rPr>
                  <a:t>a</a:t>
                </a:r>
                <a:r>
                  <a:rPr lang="en-US" dirty="0" smtClean="0"/>
                  <a:t> in place, the derivative of </a:t>
                </a:r>
                <a:r>
                  <a:rPr lang="en-US" i="1" dirty="0" smtClean="0">
                    <a:solidFill>
                      <a:srgbClr val="FFC000"/>
                    </a:solidFill>
                  </a:rPr>
                  <a:t>A</a:t>
                </a:r>
                <a:r>
                  <a:rPr lang="en-US" dirty="0" smtClean="0"/>
                  <a:t> “happens” to be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267200"/>
                <a:ext cx="2954903" cy="923330"/>
              </a:xfrm>
              <a:prstGeom prst="rect">
                <a:avLst/>
              </a:prstGeom>
              <a:blipFill rotWithShape="1">
                <a:blip r:embed="rId17"/>
                <a:stretch>
                  <a:fillRect l="-1860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/>
          <p:cNvSpPr txBox="1"/>
          <p:nvPr/>
        </p:nvSpPr>
        <p:spPr>
          <a:xfrm>
            <a:off x="5081127" y="5678269"/>
            <a:ext cx="382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Differentiation “undoes” integration.  Do you remember why?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Example: Area under a line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220947" y="5271558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777586" y="5271558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18942" y="721217"/>
            <a:ext cx="8925058" cy="5293217"/>
          </a:xfrm>
          <a:custGeom>
            <a:avLst/>
            <a:gdLst>
              <a:gd name="connsiteX0" fmla="*/ 476518 w 8809149"/>
              <a:gd name="connsiteY0" fmla="*/ 682580 h 5293217"/>
              <a:gd name="connsiteX1" fmla="*/ 0 w 8809149"/>
              <a:gd name="connsiteY1" fmla="*/ 3374265 h 5293217"/>
              <a:gd name="connsiteX2" fmla="*/ 141667 w 8809149"/>
              <a:gd name="connsiteY2" fmla="*/ 5293217 h 5293217"/>
              <a:gd name="connsiteX3" fmla="*/ 901521 w 8809149"/>
              <a:gd name="connsiteY3" fmla="*/ 4881093 h 5293217"/>
              <a:gd name="connsiteX4" fmla="*/ 1287887 w 8809149"/>
              <a:gd name="connsiteY4" fmla="*/ 4520484 h 5293217"/>
              <a:gd name="connsiteX5" fmla="*/ 1674253 w 8809149"/>
              <a:gd name="connsiteY5" fmla="*/ 4636394 h 5293217"/>
              <a:gd name="connsiteX6" fmla="*/ 3902298 w 8809149"/>
              <a:gd name="connsiteY6" fmla="*/ 4984124 h 5293217"/>
              <a:gd name="connsiteX7" fmla="*/ 4662152 w 8809149"/>
              <a:gd name="connsiteY7" fmla="*/ 4636394 h 5293217"/>
              <a:gd name="connsiteX8" fmla="*/ 4765183 w 8809149"/>
              <a:gd name="connsiteY8" fmla="*/ 3065172 h 5293217"/>
              <a:gd name="connsiteX9" fmla="*/ 7778839 w 8809149"/>
              <a:gd name="connsiteY9" fmla="*/ 3013656 h 5293217"/>
              <a:gd name="connsiteX10" fmla="*/ 8809149 w 8809149"/>
              <a:gd name="connsiteY10" fmla="*/ 1880315 h 5293217"/>
              <a:gd name="connsiteX11" fmla="*/ 8757634 w 8809149"/>
              <a:gd name="connsiteY11" fmla="*/ 0 h 5293217"/>
              <a:gd name="connsiteX12" fmla="*/ 6027313 w 8809149"/>
              <a:gd name="connsiteY12" fmla="*/ 51515 h 5293217"/>
              <a:gd name="connsiteX13" fmla="*/ 5370490 w 8809149"/>
              <a:gd name="connsiteY13" fmla="*/ 592428 h 5293217"/>
              <a:gd name="connsiteX14" fmla="*/ 4340180 w 8809149"/>
              <a:gd name="connsiteY14" fmla="*/ 553791 h 5293217"/>
              <a:gd name="connsiteX15" fmla="*/ 4404574 w 8809149"/>
              <a:gd name="connsiteY15" fmla="*/ 115910 h 5293217"/>
              <a:gd name="connsiteX16" fmla="*/ 476518 w 8809149"/>
              <a:gd name="connsiteY16" fmla="*/ 682580 h 5293217"/>
              <a:gd name="connsiteX0" fmla="*/ 476518 w 8809149"/>
              <a:gd name="connsiteY0" fmla="*/ 682580 h 5293217"/>
              <a:gd name="connsiteX1" fmla="*/ 0 w 8809149"/>
              <a:gd name="connsiteY1" fmla="*/ 3374265 h 5293217"/>
              <a:gd name="connsiteX2" fmla="*/ 141667 w 8809149"/>
              <a:gd name="connsiteY2" fmla="*/ 5293217 h 5293217"/>
              <a:gd name="connsiteX3" fmla="*/ 901521 w 8809149"/>
              <a:gd name="connsiteY3" fmla="*/ 4881093 h 5293217"/>
              <a:gd name="connsiteX4" fmla="*/ 1287887 w 8809149"/>
              <a:gd name="connsiteY4" fmla="*/ 4520484 h 5293217"/>
              <a:gd name="connsiteX5" fmla="*/ 1674253 w 8809149"/>
              <a:gd name="connsiteY5" fmla="*/ 4636394 h 5293217"/>
              <a:gd name="connsiteX6" fmla="*/ 3902298 w 8809149"/>
              <a:gd name="connsiteY6" fmla="*/ 4984124 h 5293217"/>
              <a:gd name="connsiteX7" fmla="*/ 4220712 w 8809149"/>
              <a:gd name="connsiteY7" fmla="*/ 4889509 h 5293217"/>
              <a:gd name="connsiteX8" fmla="*/ 4662152 w 8809149"/>
              <a:gd name="connsiteY8" fmla="*/ 4636394 h 5293217"/>
              <a:gd name="connsiteX9" fmla="*/ 4765183 w 8809149"/>
              <a:gd name="connsiteY9" fmla="*/ 3065172 h 5293217"/>
              <a:gd name="connsiteX10" fmla="*/ 7778839 w 8809149"/>
              <a:gd name="connsiteY10" fmla="*/ 3013656 h 5293217"/>
              <a:gd name="connsiteX11" fmla="*/ 8809149 w 8809149"/>
              <a:gd name="connsiteY11" fmla="*/ 1880315 h 5293217"/>
              <a:gd name="connsiteX12" fmla="*/ 8757634 w 8809149"/>
              <a:gd name="connsiteY12" fmla="*/ 0 h 5293217"/>
              <a:gd name="connsiteX13" fmla="*/ 6027313 w 8809149"/>
              <a:gd name="connsiteY13" fmla="*/ 51515 h 5293217"/>
              <a:gd name="connsiteX14" fmla="*/ 5370490 w 8809149"/>
              <a:gd name="connsiteY14" fmla="*/ 592428 h 5293217"/>
              <a:gd name="connsiteX15" fmla="*/ 4340180 w 8809149"/>
              <a:gd name="connsiteY15" fmla="*/ 553791 h 5293217"/>
              <a:gd name="connsiteX16" fmla="*/ 4404574 w 8809149"/>
              <a:gd name="connsiteY16" fmla="*/ 115910 h 5293217"/>
              <a:gd name="connsiteX17" fmla="*/ 476518 w 8809149"/>
              <a:gd name="connsiteY17" fmla="*/ 682580 h 5293217"/>
              <a:gd name="connsiteX0" fmla="*/ 476518 w 8809149"/>
              <a:gd name="connsiteY0" fmla="*/ 682580 h 5293217"/>
              <a:gd name="connsiteX1" fmla="*/ 0 w 8809149"/>
              <a:gd name="connsiteY1" fmla="*/ 3374265 h 5293217"/>
              <a:gd name="connsiteX2" fmla="*/ 141667 w 8809149"/>
              <a:gd name="connsiteY2" fmla="*/ 5293217 h 5293217"/>
              <a:gd name="connsiteX3" fmla="*/ 901521 w 8809149"/>
              <a:gd name="connsiteY3" fmla="*/ 4881093 h 5293217"/>
              <a:gd name="connsiteX4" fmla="*/ 1287887 w 8809149"/>
              <a:gd name="connsiteY4" fmla="*/ 4520484 h 5293217"/>
              <a:gd name="connsiteX5" fmla="*/ 1674253 w 8809149"/>
              <a:gd name="connsiteY5" fmla="*/ 4636394 h 5293217"/>
              <a:gd name="connsiteX6" fmla="*/ 3310322 w 8809149"/>
              <a:gd name="connsiteY6" fmla="*/ 4881488 h 5293217"/>
              <a:gd name="connsiteX7" fmla="*/ 3902298 w 8809149"/>
              <a:gd name="connsiteY7" fmla="*/ 4984124 h 5293217"/>
              <a:gd name="connsiteX8" fmla="*/ 4220712 w 8809149"/>
              <a:gd name="connsiteY8" fmla="*/ 4889509 h 5293217"/>
              <a:gd name="connsiteX9" fmla="*/ 4662152 w 8809149"/>
              <a:gd name="connsiteY9" fmla="*/ 4636394 h 5293217"/>
              <a:gd name="connsiteX10" fmla="*/ 4765183 w 8809149"/>
              <a:gd name="connsiteY10" fmla="*/ 3065172 h 5293217"/>
              <a:gd name="connsiteX11" fmla="*/ 7778839 w 8809149"/>
              <a:gd name="connsiteY11" fmla="*/ 3013656 h 5293217"/>
              <a:gd name="connsiteX12" fmla="*/ 8809149 w 8809149"/>
              <a:gd name="connsiteY12" fmla="*/ 1880315 h 5293217"/>
              <a:gd name="connsiteX13" fmla="*/ 8757634 w 8809149"/>
              <a:gd name="connsiteY13" fmla="*/ 0 h 5293217"/>
              <a:gd name="connsiteX14" fmla="*/ 6027313 w 8809149"/>
              <a:gd name="connsiteY14" fmla="*/ 51515 h 5293217"/>
              <a:gd name="connsiteX15" fmla="*/ 5370490 w 8809149"/>
              <a:gd name="connsiteY15" fmla="*/ 592428 h 5293217"/>
              <a:gd name="connsiteX16" fmla="*/ 4340180 w 8809149"/>
              <a:gd name="connsiteY16" fmla="*/ 553791 h 5293217"/>
              <a:gd name="connsiteX17" fmla="*/ 4404574 w 8809149"/>
              <a:gd name="connsiteY17" fmla="*/ 115910 h 5293217"/>
              <a:gd name="connsiteX18" fmla="*/ 476518 w 8809149"/>
              <a:gd name="connsiteY18" fmla="*/ 682580 h 5293217"/>
              <a:gd name="connsiteX0" fmla="*/ 476518 w 8809149"/>
              <a:gd name="connsiteY0" fmla="*/ 682580 h 5293217"/>
              <a:gd name="connsiteX1" fmla="*/ 0 w 8809149"/>
              <a:gd name="connsiteY1" fmla="*/ 3374265 h 5293217"/>
              <a:gd name="connsiteX2" fmla="*/ 141667 w 8809149"/>
              <a:gd name="connsiteY2" fmla="*/ 5293217 h 5293217"/>
              <a:gd name="connsiteX3" fmla="*/ 901521 w 8809149"/>
              <a:gd name="connsiteY3" fmla="*/ 4881093 h 5293217"/>
              <a:gd name="connsiteX4" fmla="*/ 1287887 w 8809149"/>
              <a:gd name="connsiteY4" fmla="*/ 4520484 h 5293217"/>
              <a:gd name="connsiteX5" fmla="*/ 1674253 w 8809149"/>
              <a:gd name="connsiteY5" fmla="*/ 4636394 h 5293217"/>
              <a:gd name="connsiteX6" fmla="*/ 3310322 w 8809149"/>
              <a:gd name="connsiteY6" fmla="*/ 4881488 h 5293217"/>
              <a:gd name="connsiteX7" fmla="*/ 3850161 w 8809149"/>
              <a:gd name="connsiteY7" fmla="*/ 4530934 h 5293217"/>
              <a:gd name="connsiteX8" fmla="*/ 4220712 w 8809149"/>
              <a:gd name="connsiteY8" fmla="*/ 4889509 h 5293217"/>
              <a:gd name="connsiteX9" fmla="*/ 4662152 w 8809149"/>
              <a:gd name="connsiteY9" fmla="*/ 4636394 h 5293217"/>
              <a:gd name="connsiteX10" fmla="*/ 4765183 w 8809149"/>
              <a:gd name="connsiteY10" fmla="*/ 3065172 h 5293217"/>
              <a:gd name="connsiteX11" fmla="*/ 7778839 w 8809149"/>
              <a:gd name="connsiteY11" fmla="*/ 3013656 h 5293217"/>
              <a:gd name="connsiteX12" fmla="*/ 8809149 w 8809149"/>
              <a:gd name="connsiteY12" fmla="*/ 1880315 h 5293217"/>
              <a:gd name="connsiteX13" fmla="*/ 8757634 w 8809149"/>
              <a:gd name="connsiteY13" fmla="*/ 0 h 5293217"/>
              <a:gd name="connsiteX14" fmla="*/ 6027313 w 8809149"/>
              <a:gd name="connsiteY14" fmla="*/ 51515 h 5293217"/>
              <a:gd name="connsiteX15" fmla="*/ 5370490 w 8809149"/>
              <a:gd name="connsiteY15" fmla="*/ 592428 h 5293217"/>
              <a:gd name="connsiteX16" fmla="*/ 4340180 w 8809149"/>
              <a:gd name="connsiteY16" fmla="*/ 553791 h 5293217"/>
              <a:gd name="connsiteX17" fmla="*/ 4404574 w 8809149"/>
              <a:gd name="connsiteY17" fmla="*/ 115910 h 5293217"/>
              <a:gd name="connsiteX18" fmla="*/ 476518 w 8809149"/>
              <a:gd name="connsiteY18" fmla="*/ 682580 h 5293217"/>
              <a:gd name="connsiteX0" fmla="*/ 476518 w 8809149"/>
              <a:gd name="connsiteY0" fmla="*/ 682580 h 5293217"/>
              <a:gd name="connsiteX1" fmla="*/ 0 w 8809149"/>
              <a:gd name="connsiteY1" fmla="*/ 3374265 h 5293217"/>
              <a:gd name="connsiteX2" fmla="*/ 141667 w 8809149"/>
              <a:gd name="connsiteY2" fmla="*/ 5293217 h 5293217"/>
              <a:gd name="connsiteX3" fmla="*/ 901521 w 8809149"/>
              <a:gd name="connsiteY3" fmla="*/ 4881093 h 5293217"/>
              <a:gd name="connsiteX4" fmla="*/ 1287887 w 8809149"/>
              <a:gd name="connsiteY4" fmla="*/ 4520484 h 5293217"/>
              <a:gd name="connsiteX5" fmla="*/ 1674253 w 8809149"/>
              <a:gd name="connsiteY5" fmla="*/ 4636394 h 5293217"/>
              <a:gd name="connsiteX6" fmla="*/ 3310322 w 8809149"/>
              <a:gd name="connsiteY6" fmla="*/ 4881488 h 5293217"/>
              <a:gd name="connsiteX7" fmla="*/ 3850161 w 8809149"/>
              <a:gd name="connsiteY7" fmla="*/ 4530934 h 5293217"/>
              <a:gd name="connsiteX8" fmla="*/ 4220712 w 8809149"/>
              <a:gd name="connsiteY8" fmla="*/ 4889509 h 5293217"/>
              <a:gd name="connsiteX9" fmla="*/ 4662152 w 8809149"/>
              <a:gd name="connsiteY9" fmla="*/ 4636394 h 5293217"/>
              <a:gd name="connsiteX10" fmla="*/ 4765183 w 8809149"/>
              <a:gd name="connsiteY10" fmla="*/ 3065172 h 5293217"/>
              <a:gd name="connsiteX11" fmla="*/ 7778839 w 8809149"/>
              <a:gd name="connsiteY11" fmla="*/ 3013656 h 5293217"/>
              <a:gd name="connsiteX12" fmla="*/ 8809149 w 8809149"/>
              <a:gd name="connsiteY12" fmla="*/ 1880315 h 5293217"/>
              <a:gd name="connsiteX13" fmla="*/ 8757634 w 8809149"/>
              <a:gd name="connsiteY13" fmla="*/ 0 h 5293217"/>
              <a:gd name="connsiteX14" fmla="*/ 6027313 w 8809149"/>
              <a:gd name="connsiteY14" fmla="*/ 51515 h 5293217"/>
              <a:gd name="connsiteX15" fmla="*/ 5370490 w 8809149"/>
              <a:gd name="connsiteY15" fmla="*/ 592428 h 5293217"/>
              <a:gd name="connsiteX16" fmla="*/ 4340180 w 8809149"/>
              <a:gd name="connsiteY16" fmla="*/ 553791 h 5293217"/>
              <a:gd name="connsiteX17" fmla="*/ 4404574 w 8809149"/>
              <a:gd name="connsiteY17" fmla="*/ 115910 h 5293217"/>
              <a:gd name="connsiteX18" fmla="*/ 476518 w 8809149"/>
              <a:gd name="connsiteY18" fmla="*/ 682580 h 5293217"/>
              <a:gd name="connsiteX0" fmla="*/ 476518 w 8809149"/>
              <a:gd name="connsiteY0" fmla="*/ 682580 h 5293217"/>
              <a:gd name="connsiteX1" fmla="*/ 0 w 8809149"/>
              <a:gd name="connsiteY1" fmla="*/ 3374265 h 5293217"/>
              <a:gd name="connsiteX2" fmla="*/ 141667 w 8809149"/>
              <a:gd name="connsiteY2" fmla="*/ 5293217 h 5293217"/>
              <a:gd name="connsiteX3" fmla="*/ 901521 w 8809149"/>
              <a:gd name="connsiteY3" fmla="*/ 4881093 h 5293217"/>
              <a:gd name="connsiteX4" fmla="*/ 1287887 w 8809149"/>
              <a:gd name="connsiteY4" fmla="*/ 4520484 h 5293217"/>
              <a:gd name="connsiteX5" fmla="*/ 1674253 w 8809149"/>
              <a:gd name="connsiteY5" fmla="*/ 4636394 h 5293217"/>
              <a:gd name="connsiteX6" fmla="*/ 3310322 w 8809149"/>
              <a:gd name="connsiteY6" fmla="*/ 4881488 h 5293217"/>
              <a:gd name="connsiteX7" fmla="*/ 3862192 w 8809149"/>
              <a:gd name="connsiteY7" fmla="*/ 4510881 h 5293217"/>
              <a:gd name="connsiteX8" fmla="*/ 4220712 w 8809149"/>
              <a:gd name="connsiteY8" fmla="*/ 4889509 h 5293217"/>
              <a:gd name="connsiteX9" fmla="*/ 4662152 w 8809149"/>
              <a:gd name="connsiteY9" fmla="*/ 4636394 h 5293217"/>
              <a:gd name="connsiteX10" fmla="*/ 4765183 w 8809149"/>
              <a:gd name="connsiteY10" fmla="*/ 3065172 h 5293217"/>
              <a:gd name="connsiteX11" fmla="*/ 7778839 w 8809149"/>
              <a:gd name="connsiteY11" fmla="*/ 3013656 h 5293217"/>
              <a:gd name="connsiteX12" fmla="*/ 8809149 w 8809149"/>
              <a:gd name="connsiteY12" fmla="*/ 1880315 h 5293217"/>
              <a:gd name="connsiteX13" fmla="*/ 8757634 w 8809149"/>
              <a:gd name="connsiteY13" fmla="*/ 0 h 5293217"/>
              <a:gd name="connsiteX14" fmla="*/ 6027313 w 8809149"/>
              <a:gd name="connsiteY14" fmla="*/ 51515 h 5293217"/>
              <a:gd name="connsiteX15" fmla="*/ 5370490 w 8809149"/>
              <a:gd name="connsiteY15" fmla="*/ 592428 h 5293217"/>
              <a:gd name="connsiteX16" fmla="*/ 4340180 w 8809149"/>
              <a:gd name="connsiteY16" fmla="*/ 553791 h 5293217"/>
              <a:gd name="connsiteX17" fmla="*/ 4404574 w 8809149"/>
              <a:gd name="connsiteY17" fmla="*/ 115910 h 5293217"/>
              <a:gd name="connsiteX18" fmla="*/ 476518 w 8809149"/>
              <a:gd name="connsiteY18" fmla="*/ 682580 h 5293217"/>
              <a:gd name="connsiteX0" fmla="*/ 476518 w 8809149"/>
              <a:gd name="connsiteY0" fmla="*/ 682580 h 5293217"/>
              <a:gd name="connsiteX1" fmla="*/ 0 w 8809149"/>
              <a:gd name="connsiteY1" fmla="*/ 3374265 h 5293217"/>
              <a:gd name="connsiteX2" fmla="*/ 141667 w 8809149"/>
              <a:gd name="connsiteY2" fmla="*/ 5293217 h 5293217"/>
              <a:gd name="connsiteX3" fmla="*/ 901521 w 8809149"/>
              <a:gd name="connsiteY3" fmla="*/ 4881093 h 5293217"/>
              <a:gd name="connsiteX4" fmla="*/ 1287887 w 8809149"/>
              <a:gd name="connsiteY4" fmla="*/ 4520484 h 5293217"/>
              <a:gd name="connsiteX5" fmla="*/ 1674253 w 8809149"/>
              <a:gd name="connsiteY5" fmla="*/ 4636394 h 5293217"/>
              <a:gd name="connsiteX6" fmla="*/ 3310322 w 8809149"/>
              <a:gd name="connsiteY6" fmla="*/ 4881488 h 5293217"/>
              <a:gd name="connsiteX7" fmla="*/ 3862192 w 8809149"/>
              <a:gd name="connsiteY7" fmla="*/ 4510881 h 5293217"/>
              <a:gd name="connsiteX8" fmla="*/ 4220712 w 8809149"/>
              <a:gd name="connsiteY8" fmla="*/ 4889509 h 5293217"/>
              <a:gd name="connsiteX9" fmla="*/ 4662152 w 8809149"/>
              <a:gd name="connsiteY9" fmla="*/ 4636394 h 5293217"/>
              <a:gd name="connsiteX10" fmla="*/ 4765183 w 8809149"/>
              <a:gd name="connsiteY10" fmla="*/ 3065172 h 5293217"/>
              <a:gd name="connsiteX11" fmla="*/ 7778839 w 8809149"/>
              <a:gd name="connsiteY11" fmla="*/ 3013656 h 5293217"/>
              <a:gd name="connsiteX12" fmla="*/ 8809149 w 8809149"/>
              <a:gd name="connsiteY12" fmla="*/ 1880315 h 5293217"/>
              <a:gd name="connsiteX13" fmla="*/ 8757634 w 8809149"/>
              <a:gd name="connsiteY13" fmla="*/ 0 h 5293217"/>
              <a:gd name="connsiteX14" fmla="*/ 6027313 w 8809149"/>
              <a:gd name="connsiteY14" fmla="*/ 51515 h 5293217"/>
              <a:gd name="connsiteX15" fmla="*/ 5370490 w 8809149"/>
              <a:gd name="connsiteY15" fmla="*/ 592428 h 5293217"/>
              <a:gd name="connsiteX16" fmla="*/ 4340180 w 8809149"/>
              <a:gd name="connsiteY16" fmla="*/ 553791 h 5293217"/>
              <a:gd name="connsiteX17" fmla="*/ 4404574 w 8809149"/>
              <a:gd name="connsiteY17" fmla="*/ 115910 h 5293217"/>
              <a:gd name="connsiteX18" fmla="*/ 476518 w 8809149"/>
              <a:gd name="connsiteY18" fmla="*/ 682580 h 5293217"/>
              <a:gd name="connsiteX0" fmla="*/ 476518 w 8809149"/>
              <a:gd name="connsiteY0" fmla="*/ 682580 h 5293217"/>
              <a:gd name="connsiteX1" fmla="*/ 0 w 8809149"/>
              <a:gd name="connsiteY1" fmla="*/ 3374265 h 5293217"/>
              <a:gd name="connsiteX2" fmla="*/ 141667 w 8809149"/>
              <a:gd name="connsiteY2" fmla="*/ 5293217 h 5293217"/>
              <a:gd name="connsiteX3" fmla="*/ 901521 w 8809149"/>
              <a:gd name="connsiteY3" fmla="*/ 4881093 h 5293217"/>
              <a:gd name="connsiteX4" fmla="*/ 1287887 w 8809149"/>
              <a:gd name="connsiteY4" fmla="*/ 4520484 h 5293217"/>
              <a:gd name="connsiteX5" fmla="*/ 1674253 w 8809149"/>
              <a:gd name="connsiteY5" fmla="*/ 4636394 h 5293217"/>
              <a:gd name="connsiteX6" fmla="*/ 3310322 w 8809149"/>
              <a:gd name="connsiteY6" fmla="*/ 4881488 h 5293217"/>
              <a:gd name="connsiteX7" fmla="*/ 3862192 w 8809149"/>
              <a:gd name="connsiteY7" fmla="*/ 4510881 h 5293217"/>
              <a:gd name="connsiteX8" fmla="*/ 4220712 w 8809149"/>
              <a:gd name="connsiteY8" fmla="*/ 4889509 h 5293217"/>
              <a:gd name="connsiteX9" fmla="*/ 4662152 w 8809149"/>
              <a:gd name="connsiteY9" fmla="*/ 4636394 h 5293217"/>
              <a:gd name="connsiteX10" fmla="*/ 4765183 w 8809149"/>
              <a:gd name="connsiteY10" fmla="*/ 3065172 h 5293217"/>
              <a:gd name="connsiteX11" fmla="*/ 7778839 w 8809149"/>
              <a:gd name="connsiteY11" fmla="*/ 3013656 h 5293217"/>
              <a:gd name="connsiteX12" fmla="*/ 8809149 w 8809149"/>
              <a:gd name="connsiteY12" fmla="*/ 1880315 h 5293217"/>
              <a:gd name="connsiteX13" fmla="*/ 8757634 w 8809149"/>
              <a:gd name="connsiteY13" fmla="*/ 0 h 5293217"/>
              <a:gd name="connsiteX14" fmla="*/ 6027313 w 8809149"/>
              <a:gd name="connsiteY14" fmla="*/ 51515 h 5293217"/>
              <a:gd name="connsiteX15" fmla="*/ 5370490 w 8809149"/>
              <a:gd name="connsiteY15" fmla="*/ 592428 h 5293217"/>
              <a:gd name="connsiteX16" fmla="*/ 4340180 w 8809149"/>
              <a:gd name="connsiteY16" fmla="*/ 553791 h 5293217"/>
              <a:gd name="connsiteX17" fmla="*/ 4404574 w 8809149"/>
              <a:gd name="connsiteY17" fmla="*/ 115910 h 5293217"/>
              <a:gd name="connsiteX18" fmla="*/ 476518 w 8809149"/>
              <a:gd name="connsiteY18" fmla="*/ 682580 h 5293217"/>
              <a:gd name="connsiteX0" fmla="*/ 476518 w 8809149"/>
              <a:gd name="connsiteY0" fmla="*/ 682580 h 5293217"/>
              <a:gd name="connsiteX1" fmla="*/ 0 w 8809149"/>
              <a:gd name="connsiteY1" fmla="*/ 3374265 h 5293217"/>
              <a:gd name="connsiteX2" fmla="*/ 141667 w 8809149"/>
              <a:gd name="connsiteY2" fmla="*/ 5293217 h 5293217"/>
              <a:gd name="connsiteX3" fmla="*/ 901521 w 8809149"/>
              <a:gd name="connsiteY3" fmla="*/ 4881093 h 5293217"/>
              <a:gd name="connsiteX4" fmla="*/ 1287887 w 8809149"/>
              <a:gd name="connsiteY4" fmla="*/ 4520484 h 5293217"/>
              <a:gd name="connsiteX5" fmla="*/ 1674253 w 8809149"/>
              <a:gd name="connsiteY5" fmla="*/ 4636394 h 5293217"/>
              <a:gd name="connsiteX6" fmla="*/ 3310322 w 8809149"/>
              <a:gd name="connsiteY6" fmla="*/ 4881488 h 5293217"/>
              <a:gd name="connsiteX7" fmla="*/ 3812963 w 8809149"/>
              <a:gd name="connsiteY7" fmla="*/ 4510881 h 5293217"/>
              <a:gd name="connsiteX8" fmla="*/ 4220712 w 8809149"/>
              <a:gd name="connsiteY8" fmla="*/ 4889509 h 5293217"/>
              <a:gd name="connsiteX9" fmla="*/ 4662152 w 8809149"/>
              <a:gd name="connsiteY9" fmla="*/ 4636394 h 5293217"/>
              <a:gd name="connsiteX10" fmla="*/ 4765183 w 8809149"/>
              <a:gd name="connsiteY10" fmla="*/ 3065172 h 5293217"/>
              <a:gd name="connsiteX11" fmla="*/ 7778839 w 8809149"/>
              <a:gd name="connsiteY11" fmla="*/ 3013656 h 5293217"/>
              <a:gd name="connsiteX12" fmla="*/ 8809149 w 8809149"/>
              <a:gd name="connsiteY12" fmla="*/ 1880315 h 5293217"/>
              <a:gd name="connsiteX13" fmla="*/ 8757634 w 8809149"/>
              <a:gd name="connsiteY13" fmla="*/ 0 h 5293217"/>
              <a:gd name="connsiteX14" fmla="*/ 6027313 w 8809149"/>
              <a:gd name="connsiteY14" fmla="*/ 51515 h 5293217"/>
              <a:gd name="connsiteX15" fmla="*/ 5370490 w 8809149"/>
              <a:gd name="connsiteY15" fmla="*/ 592428 h 5293217"/>
              <a:gd name="connsiteX16" fmla="*/ 4340180 w 8809149"/>
              <a:gd name="connsiteY16" fmla="*/ 553791 h 5293217"/>
              <a:gd name="connsiteX17" fmla="*/ 4404574 w 8809149"/>
              <a:gd name="connsiteY17" fmla="*/ 115910 h 5293217"/>
              <a:gd name="connsiteX18" fmla="*/ 476518 w 8809149"/>
              <a:gd name="connsiteY18" fmla="*/ 682580 h 5293217"/>
              <a:gd name="connsiteX0" fmla="*/ 476518 w 8809149"/>
              <a:gd name="connsiteY0" fmla="*/ 682580 h 5293217"/>
              <a:gd name="connsiteX1" fmla="*/ 0 w 8809149"/>
              <a:gd name="connsiteY1" fmla="*/ 3374265 h 5293217"/>
              <a:gd name="connsiteX2" fmla="*/ 141667 w 8809149"/>
              <a:gd name="connsiteY2" fmla="*/ 5293217 h 5293217"/>
              <a:gd name="connsiteX3" fmla="*/ 901521 w 8809149"/>
              <a:gd name="connsiteY3" fmla="*/ 4881093 h 5293217"/>
              <a:gd name="connsiteX4" fmla="*/ 1287887 w 8809149"/>
              <a:gd name="connsiteY4" fmla="*/ 4520484 h 5293217"/>
              <a:gd name="connsiteX5" fmla="*/ 1674253 w 8809149"/>
              <a:gd name="connsiteY5" fmla="*/ 4636394 h 5293217"/>
              <a:gd name="connsiteX6" fmla="*/ 3310322 w 8809149"/>
              <a:gd name="connsiteY6" fmla="*/ 4881488 h 5293217"/>
              <a:gd name="connsiteX7" fmla="*/ 3819527 w 8809149"/>
              <a:gd name="connsiteY7" fmla="*/ 4514206 h 5293217"/>
              <a:gd name="connsiteX8" fmla="*/ 4220712 w 8809149"/>
              <a:gd name="connsiteY8" fmla="*/ 4889509 h 5293217"/>
              <a:gd name="connsiteX9" fmla="*/ 4662152 w 8809149"/>
              <a:gd name="connsiteY9" fmla="*/ 4636394 h 5293217"/>
              <a:gd name="connsiteX10" fmla="*/ 4765183 w 8809149"/>
              <a:gd name="connsiteY10" fmla="*/ 3065172 h 5293217"/>
              <a:gd name="connsiteX11" fmla="*/ 7778839 w 8809149"/>
              <a:gd name="connsiteY11" fmla="*/ 3013656 h 5293217"/>
              <a:gd name="connsiteX12" fmla="*/ 8809149 w 8809149"/>
              <a:gd name="connsiteY12" fmla="*/ 1880315 h 5293217"/>
              <a:gd name="connsiteX13" fmla="*/ 8757634 w 8809149"/>
              <a:gd name="connsiteY13" fmla="*/ 0 h 5293217"/>
              <a:gd name="connsiteX14" fmla="*/ 6027313 w 8809149"/>
              <a:gd name="connsiteY14" fmla="*/ 51515 h 5293217"/>
              <a:gd name="connsiteX15" fmla="*/ 5370490 w 8809149"/>
              <a:gd name="connsiteY15" fmla="*/ 592428 h 5293217"/>
              <a:gd name="connsiteX16" fmla="*/ 4340180 w 8809149"/>
              <a:gd name="connsiteY16" fmla="*/ 553791 h 5293217"/>
              <a:gd name="connsiteX17" fmla="*/ 4404574 w 8809149"/>
              <a:gd name="connsiteY17" fmla="*/ 115910 h 5293217"/>
              <a:gd name="connsiteX18" fmla="*/ 476518 w 8809149"/>
              <a:gd name="connsiteY18" fmla="*/ 682580 h 5293217"/>
              <a:gd name="connsiteX0" fmla="*/ 476518 w 8809149"/>
              <a:gd name="connsiteY0" fmla="*/ 682580 h 5293217"/>
              <a:gd name="connsiteX1" fmla="*/ 0 w 8809149"/>
              <a:gd name="connsiteY1" fmla="*/ 3374265 h 5293217"/>
              <a:gd name="connsiteX2" fmla="*/ 141667 w 8809149"/>
              <a:gd name="connsiteY2" fmla="*/ 5293217 h 5293217"/>
              <a:gd name="connsiteX3" fmla="*/ 901521 w 8809149"/>
              <a:gd name="connsiteY3" fmla="*/ 4881093 h 5293217"/>
              <a:gd name="connsiteX4" fmla="*/ 1287887 w 8809149"/>
              <a:gd name="connsiteY4" fmla="*/ 4520484 h 5293217"/>
              <a:gd name="connsiteX5" fmla="*/ 1674253 w 8809149"/>
              <a:gd name="connsiteY5" fmla="*/ 4636394 h 5293217"/>
              <a:gd name="connsiteX6" fmla="*/ 3310322 w 8809149"/>
              <a:gd name="connsiteY6" fmla="*/ 4881488 h 5293217"/>
              <a:gd name="connsiteX7" fmla="*/ 3829373 w 8809149"/>
              <a:gd name="connsiteY7" fmla="*/ 4517531 h 5293217"/>
              <a:gd name="connsiteX8" fmla="*/ 4220712 w 8809149"/>
              <a:gd name="connsiteY8" fmla="*/ 4889509 h 5293217"/>
              <a:gd name="connsiteX9" fmla="*/ 4662152 w 8809149"/>
              <a:gd name="connsiteY9" fmla="*/ 4636394 h 5293217"/>
              <a:gd name="connsiteX10" fmla="*/ 4765183 w 8809149"/>
              <a:gd name="connsiteY10" fmla="*/ 3065172 h 5293217"/>
              <a:gd name="connsiteX11" fmla="*/ 7778839 w 8809149"/>
              <a:gd name="connsiteY11" fmla="*/ 3013656 h 5293217"/>
              <a:gd name="connsiteX12" fmla="*/ 8809149 w 8809149"/>
              <a:gd name="connsiteY12" fmla="*/ 1880315 h 5293217"/>
              <a:gd name="connsiteX13" fmla="*/ 8757634 w 8809149"/>
              <a:gd name="connsiteY13" fmla="*/ 0 h 5293217"/>
              <a:gd name="connsiteX14" fmla="*/ 6027313 w 8809149"/>
              <a:gd name="connsiteY14" fmla="*/ 51515 h 5293217"/>
              <a:gd name="connsiteX15" fmla="*/ 5370490 w 8809149"/>
              <a:gd name="connsiteY15" fmla="*/ 592428 h 5293217"/>
              <a:gd name="connsiteX16" fmla="*/ 4340180 w 8809149"/>
              <a:gd name="connsiteY16" fmla="*/ 553791 h 5293217"/>
              <a:gd name="connsiteX17" fmla="*/ 4404574 w 8809149"/>
              <a:gd name="connsiteY17" fmla="*/ 115910 h 5293217"/>
              <a:gd name="connsiteX18" fmla="*/ 476518 w 8809149"/>
              <a:gd name="connsiteY18" fmla="*/ 682580 h 5293217"/>
              <a:gd name="connsiteX0" fmla="*/ 476518 w 8809149"/>
              <a:gd name="connsiteY0" fmla="*/ 682580 h 5293217"/>
              <a:gd name="connsiteX1" fmla="*/ 0 w 8809149"/>
              <a:gd name="connsiteY1" fmla="*/ 3374265 h 5293217"/>
              <a:gd name="connsiteX2" fmla="*/ 141667 w 8809149"/>
              <a:gd name="connsiteY2" fmla="*/ 5293217 h 5293217"/>
              <a:gd name="connsiteX3" fmla="*/ 901521 w 8809149"/>
              <a:gd name="connsiteY3" fmla="*/ 4881093 h 5293217"/>
              <a:gd name="connsiteX4" fmla="*/ 1287887 w 8809149"/>
              <a:gd name="connsiteY4" fmla="*/ 4520484 h 5293217"/>
              <a:gd name="connsiteX5" fmla="*/ 1674253 w 8809149"/>
              <a:gd name="connsiteY5" fmla="*/ 4636394 h 5293217"/>
              <a:gd name="connsiteX6" fmla="*/ 3310322 w 8809149"/>
              <a:gd name="connsiteY6" fmla="*/ 4881488 h 5293217"/>
              <a:gd name="connsiteX7" fmla="*/ 3812964 w 8809149"/>
              <a:gd name="connsiteY7" fmla="*/ 4517531 h 5293217"/>
              <a:gd name="connsiteX8" fmla="*/ 4220712 w 8809149"/>
              <a:gd name="connsiteY8" fmla="*/ 4889509 h 5293217"/>
              <a:gd name="connsiteX9" fmla="*/ 4662152 w 8809149"/>
              <a:gd name="connsiteY9" fmla="*/ 4636394 h 5293217"/>
              <a:gd name="connsiteX10" fmla="*/ 4765183 w 8809149"/>
              <a:gd name="connsiteY10" fmla="*/ 3065172 h 5293217"/>
              <a:gd name="connsiteX11" fmla="*/ 7778839 w 8809149"/>
              <a:gd name="connsiteY11" fmla="*/ 3013656 h 5293217"/>
              <a:gd name="connsiteX12" fmla="*/ 8809149 w 8809149"/>
              <a:gd name="connsiteY12" fmla="*/ 1880315 h 5293217"/>
              <a:gd name="connsiteX13" fmla="*/ 8757634 w 8809149"/>
              <a:gd name="connsiteY13" fmla="*/ 0 h 5293217"/>
              <a:gd name="connsiteX14" fmla="*/ 6027313 w 8809149"/>
              <a:gd name="connsiteY14" fmla="*/ 51515 h 5293217"/>
              <a:gd name="connsiteX15" fmla="*/ 5370490 w 8809149"/>
              <a:gd name="connsiteY15" fmla="*/ 592428 h 5293217"/>
              <a:gd name="connsiteX16" fmla="*/ 4340180 w 8809149"/>
              <a:gd name="connsiteY16" fmla="*/ 553791 h 5293217"/>
              <a:gd name="connsiteX17" fmla="*/ 4404574 w 8809149"/>
              <a:gd name="connsiteY17" fmla="*/ 115910 h 5293217"/>
              <a:gd name="connsiteX18" fmla="*/ 476518 w 8809149"/>
              <a:gd name="connsiteY18" fmla="*/ 682580 h 529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09149" h="5293217">
                <a:moveTo>
                  <a:pt x="476518" y="682580"/>
                </a:moveTo>
                <a:lnTo>
                  <a:pt x="0" y="3374265"/>
                </a:lnTo>
                <a:lnTo>
                  <a:pt x="141667" y="5293217"/>
                </a:lnTo>
                <a:lnTo>
                  <a:pt x="901521" y="4881093"/>
                </a:lnTo>
                <a:lnTo>
                  <a:pt x="1287887" y="4520484"/>
                </a:lnTo>
                <a:cubicBezTo>
                  <a:pt x="1468812" y="4519016"/>
                  <a:pt x="1545464" y="4597757"/>
                  <a:pt x="1674253" y="4636394"/>
                </a:cubicBezTo>
                <a:lnTo>
                  <a:pt x="3310322" y="4881488"/>
                </a:lnTo>
                <a:cubicBezTo>
                  <a:pt x="3494279" y="4757952"/>
                  <a:pt x="3576870" y="4552836"/>
                  <a:pt x="3812964" y="4517531"/>
                </a:cubicBezTo>
                <a:cubicBezTo>
                  <a:pt x="3957871" y="4535457"/>
                  <a:pt x="4119921" y="4935752"/>
                  <a:pt x="4220712" y="4889509"/>
                </a:cubicBezTo>
                <a:lnTo>
                  <a:pt x="4662152" y="4636394"/>
                </a:lnTo>
                <a:lnTo>
                  <a:pt x="4765183" y="3065172"/>
                </a:lnTo>
                <a:lnTo>
                  <a:pt x="7778839" y="3013656"/>
                </a:lnTo>
                <a:lnTo>
                  <a:pt x="8809149" y="1880315"/>
                </a:lnTo>
                <a:lnTo>
                  <a:pt x="8757634" y="0"/>
                </a:lnTo>
                <a:lnTo>
                  <a:pt x="6027313" y="51515"/>
                </a:lnTo>
                <a:lnTo>
                  <a:pt x="5370490" y="592428"/>
                </a:lnTo>
                <a:lnTo>
                  <a:pt x="4340180" y="553791"/>
                </a:lnTo>
                <a:lnTo>
                  <a:pt x="4404574" y="115910"/>
                </a:lnTo>
                <a:lnTo>
                  <a:pt x="476518" y="68258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488070" y="830470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71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4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3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3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5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5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2" presetClass="path" presetSubtype="0" repeatCount="4000" accel="52000" decel="48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6994E-6 L 0.09861 0.00116 " pathEditMode="relative" rAng="0" ptsTypes="AA">
                                      <p:cBhvr>
                                        <p:cTn id="17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226" grpId="0"/>
      <p:bldP spid="90" grpId="0"/>
      <p:bldP spid="241" grpId="0"/>
      <p:bldP spid="108" grpId="0"/>
      <p:bldP spid="109" grpId="0"/>
      <p:bldP spid="119" grpId="0" animBg="1"/>
      <p:bldP spid="120" grpId="0" animBg="1"/>
      <p:bldP spid="121" grpId="0" animBg="1"/>
      <p:bldP spid="124" grpId="0" animBg="1"/>
      <p:bldP spid="248" grpId="0"/>
      <p:bldP spid="249" grpId="0"/>
      <p:bldP spid="131" grpId="0"/>
      <p:bldP spid="96" grpId="0" animBg="1"/>
      <p:bldP spid="96" grpId="1" animBg="1"/>
      <p:bldP spid="97" grpId="0" animBg="1"/>
      <p:bldP spid="97" grpId="1" animBg="1"/>
      <p:bldP spid="4" grpId="0" animBg="1"/>
      <p:bldP spid="95" grpId="0" animBg="1"/>
      <p:bldP spid="95" grpId="1" animBg="1"/>
      <p:bldP spid="9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40392" y="5105589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Fundamental theorem of calculus II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24672" y="4114800"/>
            <a:ext cx="1885106" cy="2059750"/>
            <a:chOff x="723009" y="1021073"/>
            <a:chExt cx="2588864" cy="2828712"/>
          </a:xfrm>
        </p:grpSpPr>
        <p:cxnSp>
          <p:nvCxnSpPr>
            <p:cNvPr id="73" name="Straight Connector 72"/>
            <p:cNvCxnSpPr/>
            <p:nvPr/>
          </p:nvCxnSpPr>
          <p:spPr>
            <a:xfrm flipH="1" flipV="1">
              <a:off x="1973687" y="2129179"/>
              <a:ext cx="459" cy="638965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601728" y="2102774"/>
              <a:ext cx="365530" cy="27553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2901731" y="1431701"/>
              <a:ext cx="9519" cy="1442538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605007" y="1288501"/>
              <a:ext cx="1296724" cy="124412"/>
            </a:xfrm>
            <a:prstGeom prst="line">
              <a:avLst/>
            </a:prstGeom>
            <a:ln w="28575">
              <a:solidFill>
                <a:srgbClr val="4A7EBB">
                  <a:alpha val="50196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Isosceles Triangle 122"/>
            <p:cNvSpPr/>
            <p:nvPr/>
          </p:nvSpPr>
          <p:spPr>
            <a:xfrm>
              <a:off x="2444462" y="1810775"/>
              <a:ext cx="233291" cy="203310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46075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34722"/>
                    <a:pt x="409217" y="346075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122"/>
            <p:cNvSpPr/>
            <p:nvPr/>
          </p:nvSpPr>
          <p:spPr>
            <a:xfrm>
              <a:off x="2203631" y="1995940"/>
              <a:ext cx="233291" cy="92070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  <a:gd name="connsiteX0" fmla="*/ 0 w 417599"/>
                <a:gd name="connsiteY0" fmla="*/ 305882 h 399399"/>
                <a:gd name="connsiteX1" fmla="*/ 417599 w 417599"/>
                <a:gd name="connsiteY1" fmla="*/ 0 h 399399"/>
                <a:gd name="connsiteX2" fmla="*/ 403527 w 417599"/>
                <a:gd name="connsiteY2" fmla="*/ 399399 h 399399"/>
                <a:gd name="connsiteX3" fmla="*/ 0 w 417599"/>
                <a:gd name="connsiteY3" fmla="*/ 305882 h 399399"/>
                <a:gd name="connsiteX0" fmla="*/ 0 w 420785"/>
                <a:gd name="connsiteY0" fmla="*/ 305882 h 399399"/>
                <a:gd name="connsiteX1" fmla="*/ 417599 w 420785"/>
                <a:gd name="connsiteY1" fmla="*/ 0 h 399399"/>
                <a:gd name="connsiteX2" fmla="*/ 420599 w 420785"/>
                <a:gd name="connsiteY2" fmla="*/ 399399 h 399399"/>
                <a:gd name="connsiteX3" fmla="*/ 0 w 420785"/>
                <a:gd name="connsiteY3" fmla="*/ 305882 h 399399"/>
                <a:gd name="connsiteX0" fmla="*/ 0 w 417599"/>
                <a:gd name="connsiteY0" fmla="*/ 305882 h 386069"/>
                <a:gd name="connsiteX1" fmla="*/ 417599 w 417599"/>
                <a:gd name="connsiteY1" fmla="*/ 0 h 386069"/>
                <a:gd name="connsiteX2" fmla="*/ 409217 w 417599"/>
                <a:gd name="connsiteY2" fmla="*/ 386069 h 386069"/>
                <a:gd name="connsiteX3" fmla="*/ 0 w 417599"/>
                <a:gd name="connsiteY3" fmla="*/ 305882 h 38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8606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74716"/>
                    <a:pt x="409217" y="38606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122"/>
            <p:cNvSpPr/>
            <p:nvPr/>
          </p:nvSpPr>
          <p:spPr>
            <a:xfrm>
              <a:off x="1963076" y="2073300"/>
              <a:ext cx="233291" cy="75113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  <a:gd name="connsiteX0" fmla="*/ 0 w 417599"/>
                <a:gd name="connsiteY0" fmla="*/ 305882 h 346075"/>
                <a:gd name="connsiteX1" fmla="*/ 417599 w 417599"/>
                <a:gd name="connsiteY1" fmla="*/ 0 h 346075"/>
                <a:gd name="connsiteX2" fmla="*/ 409217 w 417599"/>
                <a:gd name="connsiteY2" fmla="*/ 346075 h 346075"/>
                <a:gd name="connsiteX3" fmla="*/ 0 w 417599"/>
                <a:gd name="connsiteY3" fmla="*/ 305882 h 346075"/>
                <a:gd name="connsiteX0" fmla="*/ 0 w 417599"/>
                <a:gd name="connsiteY0" fmla="*/ 305882 h 399399"/>
                <a:gd name="connsiteX1" fmla="*/ 417599 w 417599"/>
                <a:gd name="connsiteY1" fmla="*/ 0 h 399399"/>
                <a:gd name="connsiteX2" fmla="*/ 403527 w 417599"/>
                <a:gd name="connsiteY2" fmla="*/ 399399 h 399399"/>
                <a:gd name="connsiteX3" fmla="*/ 0 w 417599"/>
                <a:gd name="connsiteY3" fmla="*/ 305882 h 399399"/>
                <a:gd name="connsiteX0" fmla="*/ 0 w 420785"/>
                <a:gd name="connsiteY0" fmla="*/ 305882 h 399399"/>
                <a:gd name="connsiteX1" fmla="*/ 417599 w 420785"/>
                <a:gd name="connsiteY1" fmla="*/ 0 h 399399"/>
                <a:gd name="connsiteX2" fmla="*/ 420599 w 420785"/>
                <a:gd name="connsiteY2" fmla="*/ 399399 h 399399"/>
                <a:gd name="connsiteX3" fmla="*/ 0 w 420785"/>
                <a:gd name="connsiteY3" fmla="*/ 305882 h 399399"/>
                <a:gd name="connsiteX0" fmla="*/ 0 w 417599"/>
                <a:gd name="connsiteY0" fmla="*/ 305882 h 386069"/>
                <a:gd name="connsiteX1" fmla="*/ 417599 w 417599"/>
                <a:gd name="connsiteY1" fmla="*/ 0 h 386069"/>
                <a:gd name="connsiteX2" fmla="*/ 409217 w 417599"/>
                <a:gd name="connsiteY2" fmla="*/ 386069 h 386069"/>
                <a:gd name="connsiteX3" fmla="*/ 0 w 417599"/>
                <a:gd name="connsiteY3" fmla="*/ 305882 h 386069"/>
                <a:gd name="connsiteX0" fmla="*/ 0 w 417599"/>
                <a:gd name="connsiteY0" fmla="*/ 305882 h 442217"/>
                <a:gd name="connsiteX1" fmla="*/ 417599 w 417599"/>
                <a:gd name="connsiteY1" fmla="*/ 0 h 442217"/>
                <a:gd name="connsiteX2" fmla="*/ 414908 w 417599"/>
                <a:gd name="connsiteY2" fmla="*/ 442217 h 442217"/>
                <a:gd name="connsiteX3" fmla="*/ 0 w 417599"/>
                <a:gd name="connsiteY3" fmla="*/ 305882 h 44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442217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6159" y="330864"/>
                    <a:pt x="414908" y="442217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122"/>
            <p:cNvSpPr/>
            <p:nvPr/>
          </p:nvSpPr>
          <p:spPr>
            <a:xfrm>
              <a:off x="2677959" y="1431701"/>
              <a:ext cx="233291" cy="381187"/>
            </a:xfrm>
            <a:custGeom>
              <a:avLst/>
              <a:gdLst>
                <a:gd name="connsiteX0" fmla="*/ 0 w 623214"/>
                <a:gd name="connsiteY0" fmla="*/ 687930 h 687930"/>
                <a:gd name="connsiteX1" fmla="*/ 623214 w 623214"/>
                <a:gd name="connsiteY1" fmla="*/ 0 h 687930"/>
                <a:gd name="connsiteX2" fmla="*/ 623214 w 623214"/>
                <a:gd name="connsiteY2" fmla="*/ 687930 h 687930"/>
                <a:gd name="connsiteX3" fmla="*/ 0 w 623214"/>
                <a:gd name="connsiteY3" fmla="*/ 687930 h 687930"/>
                <a:gd name="connsiteX0" fmla="*/ 0 w 623214"/>
                <a:gd name="connsiteY0" fmla="*/ 687930 h 752700"/>
                <a:gd name="connsiteX1" fmla="*/ 623214 w 623214"/>
                <a:gd name="connsiteY1" fmla="*/ 0 h 752700"/>
                <a:gd name="connsiteX2" fmla="*/ 623214 w 623214"/>
                <a:gd name="connsiteY2" fmla="*/ 752700 h 752700"/>
                <a:gd name="connsiteX3" fmla="*/ 0 w 623214"/>
                <a:gd name="connsiteY3" fmla="*/ 687930 h 752700"/>
                <a:gd name="connsiteX0" fmla="*/ 0 w 623214"/>
                <a:gd name="connsiteY0" fmla="*/ 333600 h 398370"/>
                <a:gd name="connsiteX1" fmla="*/ 459384 w 623214"/>
                <a:gd name="connsiteY1" fmla="*/ 0 h 398370"/>
                <a:gd name="connsiteX2" fmla="*/ 623214 w 623214"/>
                <a:gd name="connsiteY2" fmla="*/ 398370 h 398370"/>
                <a:gd name="connsiteX3" fmla="*/ 0 w 623214"/>
                <a:gd name="connsiteY3" fmla="*/ 333600 h 398370"/>
                <a:gd name="connsiteX0" fmla="*/ 0 w 459384"/>
                <a:gd name="connsiteY0" fmla="*/ 333600 h 379320"/>
                <a:gd name="connsiteX1" fmla="*/ 459384 w 459384"/>
                <a:gd name="connsiteY1" fmla="*/ 0 h 379320"/>
                <a:gd name="connsiteX2" fmla="*/ 459384 w 459384"/>
                <a:gd name="connsiteY2" fmla="*/ 379320 h 379320"/>
                <a:gd name="connsiteX3" fmla="*/ 0 w 459384"/>
                <a:gd name="connsiteY3" fmla="*/ 333600 h 379320"/>
                <a:gd name="connsiteX0" fmla="*/ 0 w 478434"/>
                <a:gd name="connsiteY0" fmla="*/ 333600 h 383130"/>
                <a:gd name="connsiteX1" fmla="*/ 459384 w 478434"/>
                <a:gd name="connsiteY1" fmla="*/ 0 h 383130"/>
                <a:gd name="connsiteX2" fmla="*/ 478434 w 478434"/>
                <a:gd name="connsiteY2" fmla="*/ 383130 h 383130"/>
                <a:gd name="connsiteX3" fmla="*/ 0 w 478434"/>
                <a:gd name="connsiteY3" fmla="*/ 333600 h 383130"/>
                <a:gd name="connsiteX0" fmla="*/ 0 w 463194"/>
                <a:gd name="connsiteY0" fmla="*/ 333600 h 379320"/>
                <a:gd name="connsiteX1" fmla="*/ 459384 w 463194"/>
                <a:gd name="connsiteY1" fmla="*/ 0 h 379320"/>
                <a:gd name="connsiteX2" fmla="*/ 463194 w 463194"/>
                <a:gd name="connsiteY2" fmla="*/ 379320 h 379320"/>
                <a:gd name="connsiteX3" fmla="*/ 0 w 463194"/>
                <a:gd name="connsiteY3" fmla="*/ 333600 h 379320"/>
                <a:gd name="connsiteX0" fmla="*/ 0 w 463194"/>
                <a:gd name="connsiteY0" fmla="*/ 333600 h 366907"/>
                <a:gd name="connsiteX1" fmla="*/ 459384 w 463194"/>
                <a:gd name="connsiteY1" fmla="*/ 0 h 366907"/>
                <a:gd name="connsiteX2" fmla="*/ 463194 w 463194"/>
                <a:gd name="connsiteY2" fmla="*/ 366907 h 366907"/>
                <a:gd name="connsiteX3" fmla="*/ 0 w 463194"/>
                <a:gd name="connsiteY3" fmla="*/ 333600 h 366907"/>
                <a:gd name="connsiteX0" fmla="*/ 0 w 476446"/>
                <a:gd name="connsiteY0" fmla="*/ 333600 h 348004"/>
                <a:gd name="connsiteX1" fmla="*/ 459384 w 476446"/>
                <a:gd name="connsiteY1" fmla="*/ 0 h 348004"/>
                <a:gd name="connsiteX2" fmla="*/ 476446 w 476446"/>
                <a:gd name="connsiteY2" fmla="*/ 348004 h 348004"/>
                <a:gd name="connsiteX3" fmla="*/ 0 w 476446"/>
                <a:gd name="connsiteY3" fmla="*/ 333600 h 348004"/>
                <a:gd name="connsiteX0" fmla="*/ 0 w 460836"/>
                <a:gd name="connsiteY0" fmla="*/ 333600 h 348004"/>
                <a:gd name="connsiteX1" fmla="*/ 459384 w 460836"/>
                <a:gd name="connsiteY1" fmla="*/ 0 h 348004"/>
                <a:gd name="connsiteX2" fmla="*/ 460836 w 460836"/>
                <a:gd name="connsiteY2" fmla="*/ 348004 h 348004"/>
                <a:gd name="connsiteX3" fmla="*/ 0 w 460836"/>
                <a:gd name="connsiteY3" fmla="*/ 333600 h 348004"/>
                <a:gd name="connsiteX0" fmla="*/ 0 w 434271"/>
                <a:gd name="connsiteY0" fmla="*/ 325179 h 348004"/>
                <a:gd name="connsiteX1" fmla="*/ 432819 w 434271"/>
                <a:gd name="connsiteY1" fmla="*/ 0 h 348004"/>
                <a:gd name="connsiteX2" fmla="*/ 434271 w 434271"/>
                <a:gd name="connsiteY2" fmla="*/ 348004 h 348004"/>
                <a:gd name="connsiteX3" fmla="*/ 0 w 434271"/>
                <a:gd name="connsiteY3" fmla="*/ 325179 h 348004"/>
                <a:gd name="connsiteX0" fmla="*/ 0 w 434271"/>
                <a:gd name="connsiteY0" fmla="*/ 325179 h 339907"/>
                <a:gd name="connsiteX1" fmla="*/ 432819 w 434271"/>
                <a:gd name="connsiteY1" fmla="*/ 0 h 339907"/>
                <a:gd name="connsiteX2" fmla="*/ 434271 w 434271"/>
                <a:gd name="connsiteY2" fmla="*/ 339907 h 339907"/>
                <a:gd name="connsiteX3" fmla="*/ 0 w 434271"/>
                <a:gd name="connsiteY3" fmla="*/ 325179 h 339907"/>
                <a:gd name="connsiteX0" fmla="*/ 0 w 434271"/>
                <a:gd name="connsiteY0" fmla="*/ 325179 h 345980"/>
                <a:gd name="connsiteX1" fmla="*/ 432819 w 434271"/>
                <a:gd name="connsiteY1" fmla="*/ 0 h 345980"/>
                <a:gd name="connsiteX2" fmla="*/ 434271 w 434271"/>
                <a:gd name="connsiteY2" fmla="*/ 345980 h 345980"/>
                <a:gd name="connsiteX3" fmla="*/ 0 w 434271"/>
                <a:gd name="connsiteY3" fmla="*/ 325179 h 345980"/>
                <a:gd name="connsiteX0" fmla="*/ 0 w 434271"/>
                <a:gd name="connsiteY0" fmla="*/ 325179 h 343956"/>
                <a:gd name="connsiteX1" fmla="*/ 432819 w 434271"/>
                <a:gd name="connsiteY1" fmla="*/ 0 h 343956"/>
                <a:gd name="connsiteX2" fmla="*/ 434271 w 434271"/>
                <a:gd name="connsiteY2" fmla="*/ 343956 h 343956"/>
                <a:gd name="connsiteX3" fmla="*/ 0 w 434271"/>
                <a:gd name="connsiteY3" fmla="*/ 325179 h 343956"/>
                <a:gd name="connsiteX0" fmla="*/ 0 w 432820"/>
                <a:gd name="connsiteY0" fmla="*/ 325179 h 334060"/>
                <a:gd name="connsiteX1" fmla="*/ 432819 w 432820"/>
                <a:gd name="connsiteY1" fmla="*/ 0 h 334060"/>
                <a:gd name="connsiteX2" fmla="*/ 429067 w 432820"/>
                <a:gd name="connsiteY2" fmla="*/ 334060 h 334060"/>
                <a:gd name="connsiteX3" fmla="*/ 0 w 432820"/>
                <a:gd name="connsiteY3" fmla="*/ 325179 h 334060"/>
                <a:gd name="connsiteX0" fmla="*/ 0 w 417599"/>
                <a:gd name="connsiteY0" fmla="*/ 305882 h 334060"/>
                <a:gd name="connsiteX1" fmla="*/ 417599 w 417599"/>
                <a:gd name="connsiteY1" fmla="*/ 0 h 334060"/>
                <a:gd name="connsiteX2" fmla="*/ 413847 w 417599"/>
                <a:gd name="connsiteY2" fmla="*/ 334060 h 334060"/>
                <a:gd name="connsiteX3" fmla="*/ 0 w 417599"/>
                <a:gd name="connsiteY3" fmla="*/ 305882 h 334060"/>
                <a:gd name="connsiteX0" fmla="*/ 0 w 417599"/>
                <a:gd name="connsiteY0" fmla="*/ 305882 h 326823"/>
                <a:gd name="connsiteX1" fmla="*/ 417599 w 417599"/>
                <a:gd name="connsiteY1" fmla="*/ 0 h 326823"/>
                <a:gd name="connsiteX2" fmla="*/ 413847 w 417599"/>
                <a:gd name="connsiteY2" fmla="*/ 326823 h 326823"/>
                <a:gd name="connsiteX3" fmla="*/ 0 w 417599"/>
                <a:gd name="connsiteY3" fmla="*/ 305882 h 326823"/>
                <a:gd name="connsiteX0" fmla="*/ 0 w 417599"/>
                <a:gd name="connsiteY0" fmla="*/ 305882 h 320219"/>
                <a:gd name="connsiteX1" fmla="*/ 417599 w 417599"/>
                <a:gd name="connsiteY1" fmla="*/ 0 h 320219"/>
                <a:gd name="connsiteX2" fmla="*/ 409217 w 417599"/>
                <a:gd name="connsiteY2" fmla="*/ 320219 h 320219"/>
                <a:gd name="connsiteX3" fmla="*/ 0 w 417599"/>
                <a:gd name="connsiteY3" fmla="*/ 305882 h 320219"/>
                <a:gd name="connsiteX0" fmla="*/ 0 w 417599"/>
                <a:gd name="connsiteY0" fmla="*/ 305882 h 324429"/>
                <a:gd name="connsiteX1" fmla="*/ 417599 w 417599"/>
                <a:gd name="connsiteY1" fmla="*/ 0 h 324429"/>
                <a:gd name="connsiteX2" fmla="*/ 409217 w 417599"/>
                <a:gd name="connsiteY2" fmla="*/ 324429 h 324429"/>
                <a:gd name="connsiteX3" fmla="*/ 0 w 417599"/>
                <a:gd name="connsiteY3" fmla="*/ 305882 h 32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599" h="324429">
                  <a:moveTo>
                    <a:pt x="0" y="305882"/>
                  </a:moveTo>
                  <a:lnTo>
                    <a:pt x="417599" y="0"/>
                  </a:lnTo>
                  <a:cubicBezTo>
                    <a:pt x="416348" y="111353"/>
                    <a:pt x="410468" y="213076"/>
                    <a:pt x="409217" y="324429"/>
                  </a:cubicBezTo>
                  <a:lnTo>
                    <a:pt x="0" y="3058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flipH="1">
              <a:off x="816959" y="1292756"/>
              <a:ext cx="788517" cy="1487650"/>
            </a:xfrm>
            <a:custGeom>
              <a:avLst/>
              <a:gdLst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1683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56591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8394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23857 h 640692"/>
                <a:gd name="connsiteX1" fmla="*/ 0 w 1722783"/>
                <a:gd name="connsiteY1" fmla="*/ 0 h 640692"/>
                <a:gd name="connsiteX2" fmla="*/ 0 w 1722783"/>
                <a:gd name="connsiteY2" fmla="*/ 548776 h 640692"/>
                <a:gd name="connsiteX3" fmla="*/ 1417983 w 1722783"/>
                <a:gd name="connsiteY3" fmla="*/ 640692 h 640692"/>
                <a:gd name="connsiteX4" fmla="*/ 1722783 w 1722783"/>
                <a:gd name="connsiteY4" fmla="*/ 123857 h 640692"/>
                <a:gd name="connsiteX0" fmla="*/ 1722783 w 1722783"/>
                <a:gd name="connsiteY0" fmla="*/ 123857 h 617832"/>
                <a:gd name="connsiteX1" fmla="*/ 0 w 1722783"/>
                <a:gd name="connsiteY1" fmla="*/ 0 h 617832"/>
                <a:gd name="connsiteX2" fmla="*/ 0 w 1722783"/>
                <a:gd name="connsiteY2" fmla="*/ 548776 h 617832"/>
                <a:gd name="connsiteX3" fmla="*/ 1433223 w 1722783"/>
                <a:gd name="connsiteY3" fmla="*/ 617832 h 617832"/>
                <a:gd name="connsiteX4" fmla="*/ 1722783 w 1722783"/>
                <a:gd name="connsiteY4" fmla="*/ 123857 h 617832"/>
                <a:gd name="connsiteX0" fmla="*/ 1741833 w 1741833"/>
                <a:gd name="connsiteY0" fmla="*/ 123857 h 617832"/>
                <a:gd name="connsiteX1" fmla="*/ 19050 w 1741833"/>
                <a:gd name="connsiteY1" fmla="*/ 0 h 617832"/>
                <a:gd name="connsiteX2" fmla="*/ 0 w 1741833"/>
                <a:gd name="connsiteY2" fmla="*/ 457336 h 617832"/>
                <a:gd name="connsiteX3" fmla="*/ 1452273 w 1741833"/>
                <a:gd name="connsiteY3" fmla="*/ 617832 h 617832"/>
                <a:gd name="connsiteX4" fmla="*/ 1741833 w 1741833"/>
                <a:gd name="connsiteY4" fmla="*/ 123857 h 617832"/>
                <a:gd name="connsiteX0" fmla="*/ 1741833 w 1741833"/>
                <a:gd name="connsiteY0" fmla="*/ 200057 h 694032"/>
                <a:gd name="connsiteX1" fmla="*/ 3810 w 1741833"/>
                <a:gd name="connsiteY1" fmla="*/ 0 h 694032"/>
                <a:gd name="connsiteX2" fmla="*/ 0 w 1741833"/>
                <a:gd name="connsiteY2" fmla="*/ 533536 h 694032"/>
                <a:gd name="connsiteX3" fmla="*/ 1452273 w 1741833"/>
                <a:gd name="connsiteY3" fmla="*/ 694032 h 694032"/>
                <a:gd name="connsiteX4" fmla="*/ 1741833 w 1741833"/>
                <a:gd name="connsiteY4" fmla="*/ 200057 h 694032"/>
                <a:gd name="connsiteX0" fmla="*/ 1722783 w 1722783"/>
                <a:gd name="connsiteY0" fmla="*/ 184817 h 694032"/>
                <a:gd name="connsiteX1" fmla="*/ 3810 w 1722783"/>
                <a:gd name="connsiteY1" fmla="*/ 0 h 694032"/>
                <a:gd name="connsiteX2" fmla="*/ 0 w 1722783"/>
                <a:gd name="connsiteY2" fmla="*/ 533536 h 694032"/>
                <a:gd name="connsiteX3" fmla="*/ 1452273 w 1722783"/>
                <a:gd name="connsiteY3" fmla="*/ 694032 h 694032"/>
                <a:gd name="connsiteX4" fmla="*/ 1722783 w 1722783"/>
                <a:gd name="connsiteY4" fmla="*/ 184817 h 694032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15694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41695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1202918"/>
                <a:gd name="connsiteX1" fmla="*/ 3810 w 1722783"/>
                <a:gd name="connsiteY1" fmla="*/ 0 h 1202918"/>
                <a:gd name="connsiteX2" fmla="*/ 0 w 1722783"/>
                <a:gd name="connsiteY2" fmla="*/ 541695 h 1202918"/>
                <a:gd name="connsiteX3" fmla="*/ 1129120 w 1722783"/>
                <a:gd name="connsiteY3" fmla="*/ 1202918 h 1202918"/>
                <a:gd name="connsiteX4" fmla="*/ 1722783 w 1722783"/>
                <a:gd name="connsiteY4" fmla="*/ 166975 h 1202918"/>
                <a:gd name="connsiteX0" fmla="*/ 1426559 w 1426559"/>
                <a:gd name="connsiteY0" fmla="*/ 849615 h 1202918"/>
                <a:gd name="connsiteX1" fmla="*/ 3810 w 1426559"/>
                <a:gd name="connsiteY1" fmla="*/ 0 h 1202918"/>
                <a:gd name="connsiteX2" fmla="*/ 0 w 1426559"/>
                <a:gd name="connsiteY2" fmla="*/ 541695 h 1202918"/>
                <a:gd name="connsiteX3" fmla="*/ 1129120 w 1426559"/>
                <a:gd name="connsiteY3" fmla="*/ 1202918 h 1202918"/>
                <a:gd name="connsiteX4" fmla="*/ 1426559 w 1426559"/>
                <a:gd name="connsiteY4" fmla="*/ 849615 h 1202918"/>
                <a:gd name="connsiteX0" fmla="*/ 2196911 w 2196911"/>
                <a:gd name="connsiteY0" fmla="*/ 1299066 h 1299066"/>
                <a:gd name="connsiteX1" fmla="*/ 3810 w 2196911"/>
                <a:gd name="connsiteY1" fmla="*/ 0 h 1299066"/>
                <a:gd name="connsiteX2" fmla="*/ 0 w 2196911"/>
                <a:gd name="connsiteY2" fmla="*/ 541695 h 1299066"/>
                <a:gd name="connsiteX3" fmla="*/ 1129120 w 2196911"/>
                <a:gd name="connsiteY3" fmla="*/ 1202918 h 1299066"/>
                <a:gd name="connsiteX4" fmla="*/ 2196911 w 2196911"/>
                <a:gd name="connsiteY4" fmla="*/ 1299066 h 1299066"/>
                <a:gd name="connsiteX0" fmla="*/ 2196911 w 2196911"/>
                <a:gd name="connsiteY0" fmla="*/ 1299066 h 1647203"/>
                <a:gd name="connsiteX1" fmla="*/ 3810 w 2196911"/>
                <a:gd name="connsiteY1" fmla="*/ 0 h 1647203"/>
                <a:gd name="connsiteX2" fmla="*/ 0 w 2196911"/>
                <a:gd name="connsiteY2" fmla="*/ 541695 h 1647203"/>
                <a:gd name="connsiteX3" fmla="*/ 1899472 w 2196911"/>
                <a:gd name="connsiteY3" fmla="*/ 1647203 h 1647203"/>
                <a:gd name="connsiteX4" fmla="*/ 2196911 w 2196911"/>
                <a:gd name="connsiteY4" fmla="*/ 1299066 h 1647203"/>
                <a:gd name="connsiteX0" fmla="*/ 2196911 w 2196911"/>
                <a:gd name="connsiteY0" fmla="*/ 1299066 h 1647203"/>
                <a:gd name="connsiteX1" fmla="*/ 3810 w 2196911"/>
                <a:gd name="connsiteY1" fmla="*/ 0 h 1647203"/>
                <a:gd name="connsiteX2" fmla="*/ 0 w 2196911"/>
                <a:gd name="connsiteY2" fmla="*/ 541695 h 1647203"/>
                <a:gd name="connsiteX3" fmla="*/ 1899472 w 2196911"/>
                <a:gd name="connsiteY3" fmla="*/ 1647203 h 1647203"/>
                <a:gd name="connsiteX4" fmla="*/ 2196911 w 2196911"/>
                <a:gd name="connsiteY4" fmla="*/ 1299066 h 1647203"/>
                <a:gd name="connsiteX0" fmla="*/ 2259745 w 2259745"/>
                <a:gd name="connsiteY0" fmla="*/ 1240072 h 1647203"/>
                <a:gd name="connsiteX1" fmla="*/ 3810 w 2259745"/>
                <a:gd name="connsiteY1" fmla="*/ 0 h 1647203"/>
                <a:gd name="connsiteX2" fmla="*/ 0 w 2259745"/>
                <a:gd name="connsiteY2" fmla="*/ 541695 h 1647203"/>
                <a:gd name="connsiteX3" fmla="*/ 1899472 w 2259745"/>
                <a:gd name="connsiteY3" fmla="*/ 1647203 h 1647203"/>
                <a:gd name="connsiteX4" fmla="*/ 2259745 w 2259745"/>
                <a:gd name="connsiteY4" fmla="*/ 1240072 h 1647203"/>
                <a:gd name="connsiteX0" fmla="*/ 2259745 w 2259745"/>
                <a:gd name="connsiteY0" fmla="*/ 1240072 h 1685128"/>
                <a:gd name="connsiteX1" fmla="*/ 3810 w 2259745"/>
                <a:gd name="connsiteY1" fmla="*/ 0 h 1685128"/>
                <a:gd name="connsiteX2" fmla="*/ 0 w 2259745"/>
                <a:gd name="connsiteY2" fmla="*/ 541695 h 1685128"/>
                <a:gd name="connsiteX3" fmla="*/ 1845614 w 2259745"/>
                <a:gd name="connsiteY3" fmla="*/ 1685128 h 1685128"/>
                <a:gd name="connsiteX4" fmla="*/ 2259745 w 2259745"/>
                <a:gd name="connsiteY4" fmla="*/ 1240072 h 1685128"/>
                <a:gd name="connsiteX0" fmla="*/ 2285949 w 2285949"/>
                <a:gd name="connsiteY0" fmla="*/ 1190867 h 1685128"/>
                <a:gd name="connsiteX1" fmla="*/ 3810 w 2285949"/>
                <a:gd name="connsiteY1" fmla="*/ 0 h 1685128"/>
                <a:gd name="connsiteX2" fmla="*/ 0 w 2285949"/>
                <a:gd name="connsiteY2" fmla="*/ 541695 h 1685128"/>
                <a:gd name="connsiteX3" fmla="*/ 1845614 w 2285949"/>
                <a:gd name="connsiteY3" fmla="*/ 1685128 h 1685128"/>
                <a:gd name="connsiteX4" fmla="*/ 2285949 w 2285949"/>
                <a:gd name="connsiteY4" fmla="*/ 1190867 h 1685128"/>
                <a:gd name="connsiteX0" fmla="*/ 2282138 w 2282138"/>
                <a:gd name="connsiteY0" fmla="*/ 1190867 h 1685128"/>
                <a:gd name="connsiteX1" fmla="*/ -1 w 2282138"/>
                <a:gd name="connsiteY1" fmla="*/ 0 h 1685128"/>
                <a:gd name="connsiteX2" fmla="*/ 29866 w 2282138"/>
                <a:gd name="connsiteY2" fmla="*/ 589123 h 1685128"/>
                <a:gd name="connsiteX3" fmla="*/ 1841803 w 2282138"/>
                <a:gd name="connsiteY3" fmla="*/ 1685128 h 1685128"/>
                <a:gd name="connsiteX4" fmla="*/ 2282138 w 2282138"/>
                <a:gd name="connsiteY4" fmla="*/ 1190867 h 1685128"/>
                <a:gd name="connsiteX0" fmla="*/ 2252272 w 2252272"/>
                <a:gd name="connsiteY0" fmla="*/ 1146601 h 1640862"/>
                <a:gd name="connsiteX1" fmla="*/ 3811 w 2252272"/>
                <a:gd name="connsiteY1" fmla="*/ 0 h 1640862"/>
                <a:gd name="connsiteX2" fmla="*/ 0 w 2252272"/>
                <a:gd name="connsiteY2" fmla="*/ 544857 h 1640862"/>
                <a:gd name="connsiteX3" fmla="*/ 1811937 w 2252272"/>
                <a:gd name="connsiteY3" fmla="*/ 1640862 h 1640862"/>
                <a:gd name="connsiteX4" fmla="*/ 2252272 w 2252272"/>
                <a:gd name="connsiteY4" fmla="*/ 1146601 h 1640862"/>
                <a:gd name="connsiteX0" fmla="*/ 2258067 w 2258067"/>
                <a:gd name="connsiteY0" fmla="*/ 1146601 h 1640862"/>
                <a:gd name="connsiteX1" fmla="*/ 9606 w 2258067"/>
                <a:gd name="connsiteY1" fmla="*/ 0 h 1640862"/>
                <a:gd name="connsiteX2" fmla="*/ 0 w 2258067"/>
                <a:gd name="connsiteY2" fmla="*/ 1088786 h 1640862"/>
                <a:gd name="connsiteX3" fmla="*/ 1817732 w 2258067"/>
                <a:gd name="connsiteY3" fmla="*/ 1640862 h 1640862"/>
                <a:gd name="connsiteX4" fmla="*/ 2258067 w 2258067"/>
                <a:gd name="connsiteY4" fmla="*/ 1146601 h 1640862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2258067 w 2258067"/>
                <a:gd name="connsiteY4" fmla="*/ 1146601 h 1999855"/>
                <a:gd name="connsiteX0" fmla="*/ 2258067 w 2335019"/>
                <a:gd name="connsiteY0" fmla="*/ 1146601 h 2017164"/>
                <a:gd name="connsiteX1" fmla="*/ 9606 w 2335019"/>
                <a:gd name="connsiteY1" fmla="*/ 0 h 2017164"/>
                <a:gd name="connsiteX2" fmla="*/ 0 w 2335019"/>
                <a:gd name="connsiteY2" fmla="*/ 1088786 h 2017164"/>
                <a:gd name="connsiteX3" fmla="*/ 1267350 w 2335019"/>
                <a:gd name="connsiteY3" fmla="*/ 1999855 h 2017164"/>
                <a:gd name="connsiteX4" fmla="*/ 1826911 w 2335019"/>
                <a:gd name="connsiteY4" fmla="*/ 1620373 h 2017164"/>
                <a:gd name="connsiteX5" fmla="*/ 2258067 w 2335019"/>
                <a:gd name="connsiteY5" fmla="*/ 1146601 h 2017164"/>
                <a:gd name="connsiteX0" fmla="*/ 2258067 w 2335019"/>
                <a:gd name="connsiteY0" fmla="*/ 1146601 h 2017164"/>
                <a:gd name="connsiteX1" fmla="*/ 9606 w 2335019"/>
                <a:gd name="connsiteY1" fmla="*/ 0 h 2017164"/>
                <a:gd name="connsiteX2" fmla="*/ 0 w 2335019"/>
                <a:gd name="connsiteY2" fmla="*/ 1088786 h 2017164"/>
                <a:gd name="connsiteX3" fmla="*/ 1267350 w 2335019"/>
                <a:gd name="connsiteY3" fmla="*/ 1999855 h 2017164"/>
                <a:gd name="connsiteX4" fmla="*/ 1826911 w 2335019"/>
                <a:gd name="connsiteY4" fmla="*/ 1620373 h 2017164"/>
                <a:gd name="connsiteX5" fmla="*/ 2258067 w 2335019"/>
                <a:gd name="connsiteY5" fmla="*/ 1146601 h 2017164"/>
                <a:gd name="connsiteX0" fmla="*/ 2258067 w 2258067"/>
                <a:gd name="connsiteY0" fmla="*/ 1146601 h 2017164"/>
                <a:gd name="connsiteX1" fmla="*/ 9606 w 2258067"/>
                <a:gd name="connsiteY1" fmla="*/ 0 h 2017164"/>
                <a:gd name="connsiteX2" fmla="*/ 0 w 2258067"/>
                <a:gd name="connsiteY2" fmla="*/ 1088786 h 2017164"/>
                <a:gd name="connsiteX3" fmla="*/ 1267350 w 2258067"/>
                <a:gd name="connsiteY3" fmla="*/ 1999855 h 2017164"/>
                <a:gd name="connsiteX4" fmla="*/ 1826911 w 2258067"/>
                <a:gd name="connsiteY4" fmla="*/ 1620373 h 2017164"/>
                <a:gd name="connsiteX5" fmla="*/ 2258067 w 2258067"/>
                <a:gd name="connsiteY5" fmla="*/ 1146601 h 2017164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1826911 w 2258067"/>
                <a:gd name="connsiteY4" fmla="*/ 1620373 h 1999855"/>
                <a:gd name="connsiteX5" fmla="*/ 2258067 w 2258067"/>
                <a:gd name="connsiteY5" fmla="*/ 1146601 h 1999855"/>
                <a:gd name="connsiteX0" fmla="*/ 2258067 w 2258067"/>
                <a:gd name="connsiteY0" fmla="*/ 1146601 h 1999855"/>
                <a:gd name="connsiteX1" fmla="*/ 9606 w 2258067"/>
                <a:gd name="connsiteY1" fmla="*/ 0 h 1999855"/>
                <a:gd name="connsiteX2" fmla="*/ 0 w 2258067"/>
                <a:gd name="connsiteY2" fmla="*/ 1088786 h 1999855"/>
                <a:gd name="connsiteX3" fmla="*/ 1267350 w 2258067"/>
                <a:gd name="connsiteY3" fmla="*/ 1999855 h 1999855"/>
                <a:gd name="connsiteX4" fmla="*/ 1826911 w 2258067"/>
                <a:gd name="connsiteY4" fmla="*/ 1620373 h 1999855"/>
                <a:gd name="connsiteX5" fmla="*/ 2258067 w 2258067"/>
                <a:gd name="connsiteY5" fmla="*/ 1146601 h 19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067" h="1999855">
                  <a:moveTo>
                    <a:pt x="2258067" y="1146601"/>
                  </a:moveTo>
                  <a:lnTo>
                    <a:pt x="9606" y="0"/>
                  </a:lnTo>
                  <a:cubicBezTo>
                    <a:pt x="8336" y="181619"/>
                    <a:pt x="1270" y="907167"/>
                    <a:pt x="0" y="1088786"/>
                  </a:cubicBezTo>
                  <a:lnTo>
                    <a:pt x="1267350" y="1999855"/>
                  </a:lnTo>
                  <a:cubicBezTo>
                    <a:pt x="1599272" y="1810114"/>
                    <a:pt x="1661792" y="1762582"/>
                    <a:pt x="1826911" y="1620373"/>
                  </a:cubicBezTo>
                  <a:cubicBezTo>
                    <a:pt x="1992030" y="1478164"/>
                    <a:pt x="2035676" y="1457457"/>
                    <a:pt x="2258067" y="114660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99">
                    <a:alpha val="50000"/>
                  </a:srgbClr>
                </a:gs>
                <a:gs pos="100000">
                  <a:srgbClr val="FF0066">
                    <a:alpha val="3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601492" y="1294098"/>
              <a:ext cx="1281542" cy="503004"/>
            </a:xfrm>
            <a:custGeom>
              <a:avLst/>
              <a:gdLst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1683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56591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59026 h 675861"/>
                <a:gd name="connsiteX1" fmla="*/ 0 w 1722783"/>
                <a:gd name="connsiteY1" fmla="*/ 0 h 675861"/>
                <a:gd name="connsiteX2" fmla="*/ 0 w 1722783"/>
                <a:gd name="connsiteY2" fmla="*/ 583945 h 675861"/>
                <a:gd name="connsiteX3" fmla="*/ 1417983 w 1722783"/>
                <a:gd name="connsiteY3" fmla="*/ 675861 h 675861"/>
                <a:gd name="connsiteX4" fmla="*/ 1722783 w 1722783"/>
                <a:gd name="connsiteY4" fmla="*/ 159026 h 675861"/>
                <a:gd name="connsiteX0" fmla="*/ 1722783 w 1722783"/>
                <a:gd name="connsiteY0" fmla="*/ 123857 h 640692"/>
                <a:gd name="connsiteX1" fmla="*/ 0 w 1722783"/>
                <a:gd name="connsiteY1" fmla="*/ 0 h 640692"/>
                <a:gd name="connsiteX2" fmla="*/ 0 w 1722783"/>
                <a:gd name="connsiteY2" fmla="*/ 548776 h 640692"/>
                <a:gd name="connsiteX3" fmla="*/ 1417983 w 1722783"/>
                <a:gd name="connsiteY3" fmla="*/ 640692 h 640692"/>
                <a:gd name="connsiteX4" fmla="*/ 1722783 w 1722783"/>
                <a:gd name="connsiteY4" fmla="*/ 123857 h 640692"/>
                <a:gd name="connsiteX0" fmla="*/ 1722783 w 1722783"/>
                <a:gd name="connsiteY0" fmla="*/ 123857 h 617832"/>
                <a:gd name="connsiteX1" fmla="*/ 0 w 1722783"/>
                <a:gd name="connsiteY1" fmla="*/ 0 h 617832"/>
                <a:gd name="connsiteX2" fmla="*/ 0 w 1722783"/>
                <a:gd name="connsiteY2" fmla="*/ 548776 h 617832"/>
                <a:gd name="connsiteX3" fmla="*/ 1433223 w 1722783"/>
                <a:gd name="connsiteY3" fmla="*/ 617832 h 617832"/>
                <a:gd name="connsiteX4" fmla="*/ 1722783 w 1722783"/>
                <a:gd name="connsiteY4" fmla="*/ 123857 h 617832"/>
                <a:gd name="connsiteX0" fmla="*/ 1741833 w 1741833"/>
                <a:gd name="connsiteY0" fmla="*/ 123857 h 617832"/>
                <a:gd name="connsiteX1" fmla="*/ 19050 w 1741833"/>
                <a:gd name="connsiteY1" fmla="*/ 0 h 617832"/>
                <a:gd name="connsiteX2" fmla="*/ 0 w 1741833"/>
                <a:gd name="connsiteY2" fmla="*/ 457336 h 617832"/>
                <a:gd name="connsiteX3" fmla="*/ 1452273 w 1741833"/>
                <a:gd name="connsiteY3" fmla="*/ 617832 h 617832"/>
                <a:gd name="connsiteX4" fmla="*/ 1741833 w 1741833"/>
                <a:gd name="connsiteY4" fmla="*/ 123857 h 617832"/>
                <a:gd name="connsiteX0" fmla="*/ 1741833 w 1741833"/>
                <a:gd name="connsiteY0" fmla="*/ 200057 h 694032"/>
                <a:gd name="connsiteX1" fmla="*/ 3810 w 1741833"/>
                <a:gd name="connsiteY1" fmla="*/ 0 h 694032"/>
                <a:gd name="connsiteX2" fmla="*/ 0 w 1741833"/>
                <a:gd name="connsiteY2" fmla="*/ 533536 h 694032"/>
                <a:gd name="connsiteX3" fmla="*/ 1452273 w 1741833"/>
                <a:gd name="connsiteY3" fmla="*/ 694032 h 694032"/>
                <a:gd name="connsiteX4" fmla="*/ 1741833 w 1741833"/>
                <a:gd name="connsiteY4" fmla="*/ 200057 h 694032"/>
                <a:gd name="connsiteX0" fmla="*/ 1722783 w 1722783"/>
                <a:gd name="connsiteY0" fmla="*/ 184817 h 694032"/>
                <a:gd name="connsiteX1" fmla="*/ 3810 w 1722783"/>
                <a:gd name="connsiteY1" fmla="*/ 0 h 694032"/>
                <a:gd name="connsiteX2" fmla="*/ 0 w 1722783"/>
                <a:gd name="connsiteY2" fmla="*/ 533536 h 694032"/>
                <a:gd name="connsiteX3" fmla="*/ 1452273 w 1722783"/>
                <a:gd name="connsiteY3" fmla="*/ 694032 h 694032"/>
                <a:gd name="connsiteX4" fmla="*/ 1722783 w 1722783"/>
                <a:gd name="connsiteY4" fmla="*/ 184817 h 694032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15694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  <a:gd name="connsiteX0" fmla="*/ 1722783 w 1722783"/>
                <a:gd name="connsiteY0" fmla="*/ 166975 h 676190"/>
                <a:gd name="connsiteX1" fmla="*/ 3810 w 1722783"/>
                <a:gd name="connsiteY1" fmla="*/ 0 h 676190"/>
                <a:gd name="connsiteX2" fmla="*/ 0 w 1722783"/>
                <a:gd name="connsiteY2" fmla="*/ 541695 h 676190"/>
                <a:gd name="connsiteX3" fmla="*/ 1452273 w 1722783"/>
                <a:gd name="connsiteY3" fmla="*/ 676190 h 676190"/>
                <a:gd name="connsiteX4" fmla="*/ 1722783 w 1722783"/>
                <a:gd name="connsiteY4" fmla="*/ 166975 h 67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783" h="676190">
                  <a:moveTo>
                    <a:pt x="1722783" y="166975"/>
                  </a:moveTo>
                  <a:lnTo>
                    <a:pt x="3810" y="0"/>
                  </a:lnTo>
                  <a:lnTo>
                    <a:pt x="0" y="541695"/>
                  </a:lnTo>
                  <a:lnTo>
                    <a:pt x="1452273" y="676190"/>
                  </a:lnTo>
                  <a:lnTo>
                    <a:pt x="1722783" y="1669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alpha val="30000"/>
                  </a:srgbClr>
                </a:gs>
                <a:gs pos="100000">
                  <a:srgbClr val="FFC000">
                    <a:alpha val="1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1275702" y="2691117"/>
              <a:ext cx="2036171" cy="222198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>
                      <a:lumMod val="40000"/>
                      <a:lumOff val="60000"/>
                      <a:alpha val="70000"/>
                    </a:schemeClr>
                  </a:gs>
                  <a:gs pos="100000">
                    <a:schemeClr val="bg2">
                      <a:lumMod val="40000"/>
                      <a:lumOff val="60000"/>
                      <a:alpha val="8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1590270" y="1021073"/>
              <a:ext cx="0" cy="1960590"/>
            </a:xfrm>
            <a:prstGeom prst="straightConnector1">
              <a:avLst/>
            </a:prstGeom>
            <a:ln w="38100">
              <a:gradFill>
                <a:gsLst>
                  <a:gs pos="14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723010" y="2464659"/>
              <a:ext cx="1075319" cy="1385126"/>
            </a:xfrm>
            <a:prstGeom prst="straightConnector1">
              <a:avLst/>
            </a:prstGeom>
            <a:ln w="38100">
              <a:gradFill>
                <a:gsLst>
                  <a:gs pos="16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eform 99"/>
            <p:cNvSpPr/>
            <p:nvPr/>
          </p:nvSpPr>
          <p:spPr>
            <a:xfrm>
              <a:off x="1645237" y="1029522"/>
              <a:ext cx="1583371" cy="1632374"/>
            </a:xfrm>
            <a:custGeom>
              <a:avLst/>
              <a:gdLst>
                <a:gd name="connsiteX0" fmla="*/ 0 w 2703443"/>
                <a:gd name="connsiteY0" fmla="*/ 2428789 h 2428789"/>
                <a:gd name="connsiteX1" fmla="*/ 357809 w 2703443"/>
                <a:gd name="connsiteY1" fmla="*/ 1752928 h 2428789"/>
                <a:gd name="connsiteX2" fmla="*/ 1722783 w 2703443"/>
                <a:gd name="connsiteY2" fmla="*/ 1209589 h 2428789"/>
                <a:gd name="connsiteX3" fmla="*/ 2411896 w 2703443"/>
                <a:gd name="connsiteY3" fmla="*/ 162667 h 2428789"/>
                <a:gd name="connsiteX4" fmla="*/ 2703443 w 2703443"/>
                <a:gd name="connsiteY4" fmla="*/ 3641 h 2428789"/>
                <a:gd name="connsiteX0" fmla="*/ 0 w 2703443"/>
                <a:gd name="connsiteY0" fmla="*/ 2430554 h 2430554"/>
                <a:gd name="connsiteX1" fmla="*/ 357809 w 2703443"/>
                <a:gd name="connsiteY1" fmla="*/ 1754693 h 2430554"/>
                <a:gd name="connsiteX2" fmla="*/ 1431235 w 2703443"/>
                <a:gd name="connsiteY2" fmla="*/ 1264363 h 2430554"/>
                <a:gd name="connsiteX3" fmla="*/ 2411896 w 2703443"/>
                <a:gd name="connsiteY3" fmla="*/ 164432 h 2430554"/>
                <a:gd name="connsiteX4" fmla="*/ 2703443 w 2703443"/>
                <a:gd name="connsiteY4" fmla="*/ 5406 h 2430554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431235 w 2703443"/>
                <a:gd name="connsiteY2" fmla="*/ 1258957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85461 w 2703443"/>
                <a:gd name="connsiteY2" fmla="*/ 1391478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703443"/>
                <a:gd name="connsiteY0" fmla="*/ 2425148 h 2425148"/>
                <a:gd name="connsiteX1" fmla="*/ 357809 w 2703443"/>
                <a:gd name="connsiteY1" fmla="*/ 1749287 h 2425148"/>
                <a:gd name="connsiteX2" fmla="*/ 1205948 w 2703443"/>
                <a:gd name="connsiteY2" fmla="*/ 1431235 h 2425148"/>
                <a:gd name="connsiteX3" fmla="*/ 1881809 w 2703443"/>
                <a:gd name="connsiteY3" fmla="*/ 384313 h 2425148"/>
                <a:gd name="connsiteX4" fmla="*/ 2703443 w 2703443"/>
                <a:gd name="connsiteY4" fmla="*/ 0 h 2425148"/>
                <a:gd name="connsiteX0" fmla="*/ 0 w 2308897"/>
                <a:gd name="connsiteY0" fmla="*/ 2267330 h 2267330"/>
                <a:gd name="connsiteX1" fmla="*/ 357809 w 2308897"/>
                <a:gd name="connsiteY1" fmla="*/ 1591469 h 2267330"/>
                <a:gd name="connsiteX2" fmla="*/ 1205948 w 2308897"/>
                <a:gd name="connsiteY2" fmla="*/ 1273417 h 2267330"/>
                <a:gd name="connsiteX3" fmla="*/ 1881809 w 2308897"/>
                <a:gd name="connsiteY3" fmla="*/ 226495 h 2267330"/>
                <a:gd name="connsiteX4" fmla="*/ 2308897 w 2308897"/>
                <a:gd name="connsiteY4" fmla="*/ 0 h 2267330"/>
                <a:gd name="connsiteX0" fmla="*/ 0 w 2128533"/>
                <a:gd name="connsiteY0" fmla="*/ 2194408 h 2194408"/>
                <a:gd name="connsiteX1" fmla="*/ 357809 w 2128533"/>
                <a:gd name="connsiteY1" fmla="*/ 1518547 h 2194408"/>
                <a:gd name="connsiteX2" fmla="*/ 1205948 w 2128533"/>
                <a:gd name="connsiteY2" fmla="*/ 1200495 h 2194408"/>
                <a:gd name="connsiteX3" fmla="*/ 1881809 w 2128533"/>
                <a:gd name="connsiteY3" fmla="*/ 153573 h 2194408"/>
                <a:gd name="connsiteX4" fmla="*/ 2128533 w 2128533"/>
                <a:gd name="connsiteY4" fmla="*/ 5987 h 219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533" h="2194408">
                  <a:moveTo>
                    <a:pt x="0" y="2194408"/>
                  </a:moveTo>
                  <a:cubicBezTo>
                    <a:pt x="35339" y="1958077"/>
                    <a:pt x="156818" y="1684199"/>
                    <a:pt x="357809" y="1518547"/>
                  </a:cubicBezTo>
                  <a:cubicBezTo>
                    <a:pt x="558800" y="1352895"/>
                    <a:pt x="845931" y="1467748"/>
                    <a:pt x="1205948" y="1200495"/>
                  </a:cubicBezTo>
                  <a:cubicBezTo>
                    <a:pt x="1565965" y="933242"/>
                    <a:pt x="1728045" y="352658"/>
                    <a:pt x="1881809" y="153573"/>
                  </a:cubicBezTo>
                  <a:cubicBezTo>
                    <a:pt x="2035573" y="-45512"/>
                    <a:pt x="2128533" y="5987"/>
                    <a:pt x="2128533" y="598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977465" y="2677643"/>
              <a:ext cx="0" cy="2103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918062" y="2782745"/>
              <a:ext cx="0" cy="2103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Freeform 141"/>
            <p:cNvSpPr/>
            <p:nvPr/>
          </p:nvSpPr>
          <p:spPr>
            <a:xfrm>
              <a:off x="936403" y="1290444"/>
              <a:ext cx="665948" cy="1212347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436" h="1915945">
                  <a:moveTo>
                    <a:pt x="1052436" y="0"/>
                  </a:moveTo>
                  <a:cubicBezTo>
                    <a:pt x="1050814" y="214787"/>
                    <a:pt x="1049193" y="444442"/>
                    <a:pt x="1047571" y="659229"/>
                  </a:cubicBezTo>
                  <a:lnTo>
                    <a:pt x="68580" y="1915945"/>
                  </a:lnTo>
                  <a:lnTo>
                    <a:pt x="0" y="1156993"/>
                  </a:lnTo>
                  <a:lnTo>
                    <a:pt x="1052436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 flipV="1">
              <a:off x="2897047" y="1403887"/>
              <a:ext cx="4684" cy="39572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79" idx="2"/>
            </p:cNvCxnSpPr>
            <p:nvPr/>
          </p:nvCxnSpPr>
          <p:spPr>
            <a:xfrm flipH="1" flipV="1">
              <a:off x="2193894" y="2056367"/>
              <a:ext cx="970" cy="92046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2430570" y="1971440"/>
              <a:ext cx="0" cy="124343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2671240" y="1795055"/>
              <a:ext cx="4735" cy="226445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 164"/>
            <p:cNvSpPr/>
            <p:nvPr/>
          </p:nvSpPr>
          <p:spPr>
            <a:xfrm>
              <a:off x="1050572" y="1706849"/>
              <a:ext cx="554435" cy="959866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516933"/>
                <a:gd name="connsiteX1" fmla="*/ 874666 w 876206"/>
                <a:gd name="connsiteY1" fmla="*/ 33004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06" h="1516933">
                  <a:moveTo>
                    <a:pt x="876206" y="0"/>
                  </a:moveTo>
                  <a:cubicBezTo>
                    <a:pt x="874584" y="214787"/>
                    <a:pt x="876288" y="115258"/>
                    <a:pt x="874666" y="330045"/>
                  </a:cubicBezTo>
                  <a:lnTo>
                    <a:pt x="22029" y="1516933"/>
                  </a:lnTo>
                  <a:lnTo>
                    <a:pt x="0" y="1117091"/>
                  </a:lnTo>
                  <a:lnTo>
                    <a:pt x="876206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122772" y="1914588"/>
              <a:ext cx="482911" cy="825210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347353"/>
                <a:gd name="connsiteX1" fmla="*/ 871341 w 876206"/>
                <a:gd name="connsiteY1" fmla="*/ 323395 h 1347353"/>
                <a:gd name="connsiteX2" fmla="*/ 151707 w 876206"/>
                <a:gd name="connsiteY2" fmla="*/ 1347353 h 1347353"/>
                <a:gd name="connsiteX3" fmla="*/ 0 w 876206"/>
                <a:gd name="connsiteY3" fmla="*/ 1117091 h 1347353"/>
                <a:gd name="connsiteX4" fmla="*/ 876206 w 876206"/>
                <a:gd name="connsiteY4" fmla="*/ 0 h 1347353"/>
                <a:gd name="connsiteX0" fmla="*/ 729902 w 729902"/>
                <a:gd name="connsiteY0" fmla="*/ 0 h 1347353"/>
                <a:gd name="connsiteX1" fmla="*/ 725037 w 729902"/>
                <a:gd name="connsiteY1" fmla="*/ 32339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716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27848 w 757750"/>
                <a:gd name="connsiteY3" fmla="*/ 1014014 h 1314102"/>
                <a:gd name="connsiteX4" fmla="*/ 757750 w 757750"/>
                <a:gd name="connsiteY4" fmla="*/ 0 h 1314102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1247 w 757750"/>
                <a:gd name="connsiteY3" fmla="*/ 1050590 h 1314102"/>
                <a:gd name="connsiteX4" fmla="*/ 757750 w 757750"/>
                <a:gd name="connsiteY4" fmla="*/ 0 h 1314102"/>
                <a:gd name="connsiteX0" fmla="*/ 766491 w 766491"/>
                <a:gd name="connsiteY0" fmla="*/ 0 h 1314102"/>
                <a:gd name="connsiteX1" fmla="*/ 758301 w 766491"/>
                <a:gd name="connsiteY1" fmla="*/ 147165 h 1314102"/>
                <a:gd name="connsiteX2" fmla="*/ 8741 w 766491"/>
                <a:gd name="connsiteY2" fmla="*/ 1314102 h 1314102"/>
                <a:gd name="connsiteX3" fmla="*/ 13 w 766491"/>
                <a:gd name="connsiteY3" fmla="*/ 1063891 h 1314102"/>
                <a:gd name="connsiteX4" fmla="*/ 766491 w 766491"/>
                <a:gd name="connsiteY4" fmla="*/ 0 h 1314102"/>
                <a:gd name="connsiteX0" fmla="*/ 766491 w 766491"/>
                <a:gd name="connsiteY0" fmla="*/ 0 h 1304127"/>
                <a:gd name="connsiteX1" fmla="*/ 758301 w 766491"/>
                <a:gd name="connsiteY1" fmla="*/ 147165 h 1304127"/>
                <a:gd name="connsiteX2" fmla="*/ 8741 w 766491"/>
                <a:gd name="connsiteY2" fmla="*/ 1304127 h 1304127"/>
                <a:gd name="connsiteX3" fmla="*/ 13 w 766491"/>
                <a:gd name="connsiteY3" fmla="*/ 1063891 h 1304127"/>
                <a:gd name="connsiteX4" fmla="*/ 766491 w 766491"/>
                <a:gd name="connsiteY4" fmla="*/ 0 h 1304127"/>
                <a:gd name="connsiteX0" fmla="*/ 763173 w 763173"/>
                <a:gd name="connsiteY0" fmla="*/ 0 h 1304127"/>
                <a:gd name="connsiteX1" fmla="*/ 754983 w 763173"/>
                <a:gd name="connsiteY1" fmla="*/ 147165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  <a:gd name="connsiteX0" fmla="*/ 763173 w 763173"/>
                <a:gd name="connsiteY0" fmla="*/ 0 h 1304127"/>
                <a:gd name="connsiteX1" fmla="*/ 758308 w 763173"/>
                <a:gd name="connsiteY1" fmla="*/ 157140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173" h="1304127">
                  <a:moveTo>
                    <a:pt x="763173" y="0"/>
                  </a:moveTo>
                  <a:cubicBezTo>
                    <a:pt x="761551" y="214787"/>
                    <a:pt x="756605" y="95307"/>
                    <a:pt x="758308" y="157140"/>
                  </a:cubicBezTo>
                  <a:lnTo>
                    <a:pt x="5423" y="1304127"/>
                  </a:lnTo>
                  <a:cubicBezTo>
                    <a:pt x="5839" y="1216290"/>
                    <a:pt x="-396" y="1141752"/>
                    <a:pt x="20" y="1053915"/>
                  </a:cubicBezTo>
                  <a:lnTo>
                    <a:pt x="763173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165574" y="2010471"/>
              <a:ext cx="441689" cy="764436"/>
            </a:xfrm>
            <a:custGeom>
              <a:avLst/>
              <a:gdLst>
                <a:gd name="connsiteX0" fmla="*/ 1037844 w 1037844"/>
                <a:gd name="connsiteY0" fmla="*/ 0 h 1915668"/>
                <a:gd name="connsiteX1" fmla="*/ 1037844 w 1037844"/>
                <a:gd name="connsiteY1" fmla="*/ 649224 h 1915668"/>
                <a:gd name="connsiteX2" fmla="*/ 68580 w 1037844"/>
                <a:gd name="connsiteY2" fmla="*/ 1915668 h 1915668"/>
                <a:gd name="connsiteX3" fmla="*/ 0 w 1037844"/>
                <a:gd name="connsiteY3" fmla="*/ 1156716 h 1915668"/>
                <a:gd name="connsiteX4" fmla="*/ 1037844 w 1037844"/>
                <a:gd name="connsiteY4" fmla="*/ 0 h 1915668"/>
                <a:gd name="connsiteX0" fmla="*/ 1037844 w 1047571"/>
                <a:gd name="connsiteY0" fmla="*/ 0 h 1915668"/>
                <a:gd name="connsiteX1" fmla="*/ 1047571 w 1047571"/>
                <a:gd name="connsiteY1" fmla="*/ 658952 h 1915668"/>
                <a:gd name="connsiteX2" fmla="*/ 68580 w 1047571"/>
                <a:gd name="connsiteY2" fmla="*/ 1915668 h 1915668"/>
                <a:gd name="connsiteX3" fmla="*/ 0 w 1047571"/>
                <a:gd name="connsiteY3" fmla="*/ 1156716 h 1915668"/>
                <a:gd name="connsiteX4" fmla="*/ 1037844 w 1047571"/>
                <a:gd name="connsiteY4" fmla="*/ 0 h 1915668"/>
                <a:gd name="connsiteX0" fmla="*/ 1052436 w 1052436"/>
                <a:gd name="connsiteY0" fmla="*/ 0 h 1901077"/>
                <a:gd name="connsiteX1" fmla="*/ 1047571 w 1052436"/>
                <a:gd name="connsiteY1" fmla="*/ 644361 h 1901077"/>
                <a:gd name="connsiteX2" fmla="*/ 68580 w 1052436"/>
                <a:gd name="connsiteY2" fmla="*/ 1901077 h 1901077"/>
                <a:gd name="connsiteX3" fmla="*/ 0 w 1052436"/>
                <a:gd name="connsiteY3" fmla="*/ 1142125 h 1901077"/>
                <a:gd name="connsiteX4" fmla="*/ 1052436 w 1052436"/>
                <a:gd name="connsiteY4" fmla="*/ 0 h 1901077"/>
                <a:gd name="connsiteX0" fmla="*/ 1052436 w 1052436"/>
                <a:gd name="connsiteY0" fmla="*/ 0 h 1915945"/>
                <a:gd name="connsiteX1" fmla="*/ 1047571 w 1052436"/>
                <a:gd name="connsiteY1" fmla="*/ 659229 h 1915945"/>
                <a:gd name="connsiteX2" fmla="*/ 68580 w 1052436"/>
                <a:gd name="connsiteY2" fmla="*/ 1915945 h 1915945"/>
                <a:gd name="connsiteX3" fmla="*/ 0 w 1052436"/>
                <a:gd name="connsiteY3" fmla="*/ 1156993 h 1915945"/>
                <a:gd name="connsiteX4" fmla="*/ 1052436 w 1052436"/>
                <a:gd name="connsiteY4" fmla="*/ 0 h 1915945"/>
                <a:gd name="connsiteX0" fmla="*/ 1052436 w 1057756"/>
                <a:gd name="connsiteY0" fmla="*/ 0 h 1915945"/>
                <a:gd name="connsiteX1" fmla="*/ 1057546 w 1057756"/>
                <a:gd name="connsiteY1" fmla="*/ 230293 h 1915945"/>
                <a:gd name="connsiteX2" fmla="*/ 68580 w 1057756"/>
                <a:gd name="connsiteY2" fmla="*/ 1915945 h 1915945"/>
                <a:gd name="connsiteX3" fmla="*/ 0 w 1057756"/>
                <a:gd name="connsiteY3" fmla="*/ 1156993 h 1915945"/>
                <a:gd name="connsiteX4" fmla="*/ 1052436 w 1057756"/>
                <a:gd name="connsiteY4" fmla="*/ 0 h 1915945"/>
                <a:gd name="connsiteX0" fmla="*/ 983856 w 989176"/>
                <a:gd name="connsiteY0" fmla="*/ 0 h 1915945"/>
                <a:gd name="connsiteX1" fmla="*/ 988966 w 989176"/>
                <a:gd name="connsiteY1" fmla="*/ 230293 h 1915945"/>
                <a:gd name="connsiteX2" fmla="*/ 0 w 989176"/>
                <a:gd name="connsiteY2" fmla="*/ 1915945 h 1915945"/>
                <a:gd name="connsiteX3" fmla="*/ 227353 w 989176"/>
                <a:gd name="connsiteY3" fmla="*/ 837784 h 1915945"/>
                <a:gd name="connsiteX4" fmla="*/ 983856 w 989176"/>
                <a:gd name="connsiteY4" fmla="*/ 0 h 191594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54448 w 816271"/>
                <a:gd name="connsiteY3" fmla="*/ 837784 h 1373955"/>
                <a:gd name="connsiteX4" fmla="*/ 810951 w 816271"/>
                <a:gd name="connsiteY4" fmla="*/ 0 h 1373955"/>
                <a:gd name="connsiteX0" fmla="*/ 810951 w 816271"/>
                <a:gd name="connsiteY0" fmla="*/ 0 h 1373955"/>
                <a:gd name="connsiteX1" fmla="*/ 816061 w 816271"/>
                <a:gd name="connsiteY1" fmla="*/ 230293 h 1373955"/>
                <a:gd name="connsiteX2" fmla="*/ 0 w 816271"/>
                <a:gd name="connsiteY2" fmla="*/ 1373955 h 1373955"/>
                <a:gd name="connsiteX3" fmla="*/ 37823 w 816271"/>
                <a:gd name="connsiteY3" fmla="*/ 904286 h 1373955"/>
                <a:gd name="connsiteX4" fmla="*/ 810951 w 816271"/>
                <a:gd name="connsiteY4" fmla="*/ 0 h 1373955"/>
                <a:gd name="connsiteX0" fmla="*/ 820926 w 820926"/>
                <a:gd name="connsiteY0" fmla="*/ 0 h 1467057"/>
                <a:gd name="connsiteX1" fmla="*/ 816061 w 820926"/>
                <a:gd name="connsiteY1" fmla="*/ 323395 h 1467057"/>
                <a:gd name="connsiteX2" fmla="*/ 0 w 820926"/>
                <a:gd name="connsiteY2" fmla="*/ 1467057 h 1467057"/>
                <a:gd name="connsiteX3" fmla="*/ 37823 w 820926"/>
                <a:gd name="connsiteY3" fmla="*/ 997388 h 1467057"/>
                <a:gd name="connsiteX4" fmla="*/ 820926 w 820926"/>
                <a:gd name="connsiteY4" fmla="*/ 0 h 1467057"/>
                <a:gd name="connsiteX0" fmla="*/ 854177 w 854177"/>
                <a:gd name="connsiteY0" fmla="*/ 0 h 1516933"/>
                <a:gd name="connsiteX1" fmla="*/ 849312 w 854177"/>
                <a:gd name="connsiteY1" fmla="*/ 323395 h 1516933"/>
                <a:gd name="connsiteX2" fmla="*/ 0 w 854177"/>
                <a:gd name="connsiteY2" fmla="*/ 1516933 h 1516933"/>
                <a:gd name="connsiteX3" fmla="*/ 71074 w 854177"/>
                <a:gd name="connsiteY3" fmla="*/ 997388 h 1516933"/>
                <a:gd name="connsiteX4" fmla="*/ 854177 w 854177"/>
                <a:gd name="connsiteY4" fmla="*/ 0 h 1516933"/>
                <a:gd name="connsiteX0" fmla="*/ 886181 w 886181"/>
                <a:gd name="connsiteY0" fmla="*/ 0 h 1516933"/>
                <a:gd name="connsiteX1" fmla="*/ 881316 w 886181"/>
                <a:gd name="connsiteY1" fmla="*/ 323395 h 1516933"/>
                <a:gd name="connsiteX2" fmla="*/ 32004 w 886181"/>
                <a:gd name="connsiteY2" fmla="*/ 1516933 h 1516933"/>
                <a:gd name="connsiteX3" fmla="*/ 0 w 886181"/>
                <a:gd name="connsiteY3" fmla="*/ 1120416 h 1516933"/>
                <a:gd name="connsiteX4" fmla="*/ 886181 w 886181"/>
                <a:gd name="connsiteY4" fmla="*/ 0 h 1516933"/>
                <a:gd name="connsiteX0" fmla="*/ 876206 w 876206"/>
                <a:gd name="connsiteY0" fmla="*/ 0 h 1516933"/>
                <a:gd name="connsiteX1" fmla="*/ 871341 w 876206"/>
                <a:gd name="connsiteY1" fmla="*/ 323395 h 1516933"/>
                <a:gd name="connsiteX2" fmla="*/ 22029 w 876206"/>
                <a:gd name="connsiteY2" fmla="*/ 1516933 h 1516933"/>
                <a:gd name="connsiteX3" fmla="*/ 0 w 876206"/>
                <a:gd name="connsiteY3" fmla="*/ 1117091 h 1516933"/>
                <a:gd name="connsiteX4" fmla="*/ 876206 w 876206"/>
                <a:gd name="connsiteY4" fmla="*/ 0 h 1516933"/>
                <a:gd name="connsiteX0" fmla="*/ 876206 w 876206"/>
                <a:gd name="connsiteY0" fmla="*/ 0 h 1347353"/>
                <a:gd name="connsiteX1" fmla="*/ 871341 w 876206"/>
                <a:gd name="connsiteY1" fmla="*/ 323395 h 1347353"/>
                <a:gd name="connsiteX2" fmla="*/ 151707 w 876206"/>
                <a:gd name="connsiteY2" fmla="*/ 1347353 h 1347353"/>
                <a:gd name="connsiteX3" fmla="*/ 0 w 876206"/>
                <a:gd name="connsiteY3" fmla="*/ 1117091 h 1347353"/>
                <a:gd name="connsiteX4" fmla="*/ 876206 w 876206"/>
                <a:gd name="connsiteY4" fmla="*/ 0 h 1347353"/>
                <a:gd name="connsiteX0" fmla="*/ 729902 w 729902"/>
                <a:gd name="connsiteY0" fmla="*/ 0 h 1347353"/>
                <a:gd name="connsiteX1" fmla="*/ 725037 w 729902"/>
                <a:gd name="connsiteY1" fmla="*/ 32339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3840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29902 w 729902"/>
                <a:gd name="connsiteY0" fmla="*/ 0 h 1347353"/>
                <a:gd name="connsiteX1" fmla="*/ 721712 w 729902"/>
                <a:gd name="connsiteY1" fmla="*/ 147165 h 1347353"/>
                <a:gd name="connsiteX2" fmla="*/ 5403 w 729902"/>
                <a:gd name="connsiteY2" fmla="*/ 1347353 h 1347353"/>
                <a:gd name="connsiteX3" fmla="*/ 0 w 729902"/>
                <a:gd name="connsiteY3" fmla="*/ 1014014 h 1347353"/>
                <a:gd name="connsiteX4" fmla="*/ 729902 w 729902"/>
                <a:gd name="connsiteY4" fmla="*/ 0 h 1347353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27848 w 757750"/>
                <a:gd name="connsiteY3" fmla="*/ 1014014 h 1314102"/>
                <a:gd name="connsiteX4" fmla="*/ 757750 w 757750"/>
                <a:gd name="connsiteY4" fmla="*/ 0 h 1314102"/>
                <a:gd name="connsiteX0" fmla="*/ 757750 w 757750"/>
                <a:gd name="connsiteY0" fmla="*/ 0 h 1314102"/>
                <a:gd name="connsiteX1" fmla="*/ 749560 w 757750"/>
                <a:gd name="connsiteY1" fmla="*/ 147165 h 1314102"/>
                <a:gd name="connsiteX2" fmla="*/ 0 w 757750"/>
                <a:gd name="connsiteY2" fmla="*/ 1314102 h 1314102"/>
                <a:gd name="connsiteX3" fmla="*/ 1247 w 757750"/>
                <a:gd name="connsiteY3" fmla="*/ 1050590 h 1314102"/>
                <a:gd name="connsiteX4" fmla="*/ 757750 w 757750"/>
                <a:gd name="connsiteY4" fmla="*/ 0 h 1314102"/>
                <a:gd name="connsiteX0" fmla="*/ 766491 w 766491"/>
                <a:gd name="connsiteY0" fmla="*/ 0 h 1314102"/>
                <a:gd name="connsiteX1" fmla="*/ 758301 w 766491"/>
                <a:gd name="connsiteY1" fmla="*/ 147165 h 1314102"/>
                <a:gd name="connsiteX2" fmla="*/ 8741 w 766491"/>
                <a:gd name="connsiteY2" fmla="*/ 1314102 h 1314102"/>
                <a:gd name="connsiteX3" fmla="*/ 13 w 766491"/>
                <a:gd name="connsiteY3" fmla="*/ 1063891 h 1314102"/>
                <a:gd name="connsiteX4" fmla="*/ 766491 w 766491"/>
                <a:gd name="connsiteY4" fmla="*/ 0 h 1314102"/>
                <a:gd name="connsiteX0" fmla="*/ 766491 w 766491"/>
                <a:gd name="connsiteY0" fmla="*/ 0 h 1304127"/>
                <a:gd name="connsiteX1" fmla="*/ 758301 w 766491"/>
                <a:gd name="connsiteY1" fmla="*/ 147165 h 1304127"/>
                <a:gd name="connsiteX2" fmla="*/ 8741 w 766491"/>
                <a:gd name="connsiteY2" fmla="*/ 1304127 h 1304127"/>
                <a:gd name="connsiteX3" fmla="*/ 13 w 766491"/>
                <a:gd name="connsiteY3" fmla="*/ 1063891 h 1304127"/>
                <a:gd name="connsiteX4" fmla="*/ 766491 w 766491"/>
                <a:gd name="connsiteY4" fmla="*/ 0 h 1304127"/>
                <a:gd name="connsiteX0" fmla="*/ 763173 w 763173"/>
                <a:gd name="connsiteY0" fmla="*/ 0 h 1304127"/>
                <a:gd name="connsiteX1" fmla="*/ 754983 w 763173"/>
                <a:gd name="connsiteY1" fmla="*/ 147165 h 1304127"/>
                <a:gd name="connsiteX2" fmla="*/ 5423 w 763173"/>
                <a:gd name="connsiteY2" fmla="*/ 1304127 h 1304127"/>
                <a:gd name="connsiteX3" fmla="*/ 20 w 763173"/>
                <a:gd name="connsiteY3" fmla="*/ 1053915 h 1304127"/>
                <a:gd name="connsiteX4" fmla="*/ 763173 w 763173"/>
                <a:gd name="connsiteY4" fmla="*/ 0 h 1304127"/>
                <a:gd name="connsiteX0" fmla="*/ 763155 w 763155"/>
                <a:gd name="connsiteY0" fmla="*/ 0 h 1221000"/>
                <a:gd name="connsiteX1" fmla="*/ 754965 w 763155"/>
                <a:gd name="connsiteY1" fmla="*/ 147165 h 1221000"/>
                <a:gd name="connsiteX2" fmla="*/ 65256 w 763155"/>
                <a:gd name="connsiteY2" fmla="*/ 1221000 h 1221000"/>
                <a:gd name="connsiteX3" fmla="*/ 2 w 763155"/>
                <a:gd name="connsiteY3" fmla="*/ 1053915 h 1221000"/>
                <a:gd name="connsiteX4" fmla="*/ 763155 w 763155"/>
                <a:gd name="connsiteY4" fmla="*/ 0 h 1221000"/>
                <a:gd name="connsiteX0" fmla="*/ 706640 w 706640"/>
                <a:gd name="connsiteY0" fmla="*/ 0 h 1221000"/>
                <a:gd name="connsiteX1" fmla="*/ 698450 w 706640"/>
                <a:gd name="connsiteY1" fmla="*/ 147165 h 1221000"/>
                <a:gd name="connsiteX2" fmla="*/ 8741 w 706640"/>
                <a:gd name="connsiteY2" fmla="*/ 1221000 h 1221000"/>
                <a:gd name="connsiteX3" fmla="*/ 14 w 706640"/>
                <a:gd name="connsiteY3" fmla="*/ 1090491 h 1221000"/>
                <a:gd name="connsiteX4" fmla="*/ 706640 w 706640"/>
                <a:gd name="connsiteY4" fmla="*/ 0 h 1221000"/>
                <a:gd name="connsiteX0" fmla="*/ 697899 w 697899"/>
                <a:gd name="connsiteY0" fmla="*/ 0 h 1221000"/>
                <a:gd name="connsiteX1" fmla="*/ 689709 w 697899"/>
                <a:gd name="connsiteY1" fmla="*/ 147165 h 1221000"/>
                <a:gd name="connsiteX2" fmla="*/ 0 w 697899"/>
                <a:gd name="connsiteY2" fmla="*/ 1221000 h 1221000"/>
                <a:gd name="connsiteX3" fmla="*/ 7898 w 697899"/>
                <a:gd name="connsiteY3" fmla="*/ 1077190 h 1221000"/>
                <a:gd name="connsiteX4" fmla="*/ 697899 w 697899"/>
                <a:gd name="connsiteY4" fmla="*/ 0 h 1221000"/>
                <a:gd name="connsiteX0" fmla="*/ 700016 w 700016"/>
                <a:gd name="connsiteY0" fmla="*/ 0 h 1221000"/>
                <a:gd name="connsiteX1" fmla="*/ 691826 w 700016"/>
                <a:gd name="connsiteY1" fmla="*/ 147165 h 1221000"/>
                <a:gd name="connsiteX2" fmla="*/ 2117 w 700016"/>
                <a:gd name="connsiteY2" fmla="*/ 1221000 h 1221000"/>
                <a:gd name="connsiteX3" fmla="*/ 40 w 700016"/>
                <a:gd name="connsiteY3" fmla="*/ 1083840 h 1221000"/>
                <a:gd name="connsiteX4" fmla="*/ 700016 w 700016"/>
                <a:gd name="connsiteY4" fmla="*/ 0 h 1221000"/>
                <a:gd name="connsiteX0" fmla="*/ 703341 w 703341"/>
                <a:gd name="connsiteY0" fmla="*/ 0 h 1217675"/>
                <a:gd name="connsiteX1" fmla="*/ 691826 w 703341"/>
                <a:gd name="connsiteY1" fmla="*/ 143840 h 1217675"/>
                <a:gd name="connsiteX2" fmla="*/ 2117 w 703341"/>
                <a:gd name="connsiteY2" fmla="*/ 1217675 h 1217675"/>
                <a:gd name="connsiteX3" fmla="*/ 40 w 703341"/>
                <a:gd name="connsiteY3" fmla="*/ 1080515 h 1217675"/>
                <a:gd name="connsiteX4" fmla="*/ 703341 w 703341"/>
                <a:gd name="connsiteY4" fmla="*/ 0 h 1217675"/>
                <a:gd name="connsiteX0" fmla="*/ 703341 w 703341"/>
                <a:gd name="connsiteY0" fmla="*/ 0 h 1217675"/>
                <a:gd name="connsiteX1" fmla="*/ 691826 w 703341"/>
                <a:gd name="connsiteY1" fmla="*/ 143840 h 1217675"/>
                <a:gd name="connsiteX2" fmla="*/ 2117 w 703341"/>
                <a:gd name="connsiteY2" fmla="*/ 1217675 h 1217675"/>
                <a:gd name="connsiteX3" fmla="*/ 40 w 703341"/>
                <a:gd name="connsiteY3" fmla="*/ 1080515 h 1217675"/>
                <a:gd name="connsiteX4" fmla="*/ 703341 w 703341"/>
                <a:gd name="connsiteY4" fmla="*/ 0 h 1217675"/>
                <a:gd name="connsiteX0" fmla="*/ 703322 w 703322"/>
                <a:gd name="connsiteY0" fmla="*/ 0 h 1208083"/>
                <a:gd name="connsiteX1" fmla="*/ 691807 w 703322"/>
                <a:gd name="connsiteY1" fmla="*/ 143840 h 1208083"/>
                <a:gd name="connsiteX2" fmla="*/ 5295 w 703322"/>
                <a:gd name="connsiteY2" fmla="*/ 1208083 h 1208083"/>
                <a:gd name="connsiteX3" fmla="*/ 21 w 703322"/>
                <a:gd name="connsiteY3" fmla="*/ 1080515 h 1208083"/>
                <a:gd name="connsiteX4" fmla="*/ 703322 w 703322"/>
                <a:gd name="connsiteY4" fmla="*/ 0 h 1208083"/>
                <a:gd name="connsiteX0" fmla="*/ 698027 w 698027"/>
                <a:gd name="connsiteY0" fmla="*/ 0 h 1208083"/>
                <a:gd name="connsiteX1" fmla="*/ 686512 w 698027"/>
                <a:gd name="connsiteY1" fmla="*/ 143840 h 1208083"/>
                <a:gd name="connsiteX2" fmla="*/ 0 w 698027"/>
                <a:gd name="connsiteY2" fmla="*/ 1208083 h 1208083"/>
                <a:gd name="connsiteX3" fmla="*/ 1120 w 698027"/>
                <a:gd name="connsiteY3" fmla="*/ 1067727 h 1208083"/>
                <a:gd name="connsiteX4" fmla="*/ 698027 w 698027"/>
                <a:gd name="connsiteY4" fmla="*/ 0 h 120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027" h="1208083">
                  <a:moveTo>
                    <a:pt x="698027" y="0"/>
                  </a:moveTo>
                  <a:cubicBezTo>
                    <a:pt x="696405" y="95083"/>
                    <a:pt x="684809" y="82007"/>
                    <a:pt x="686512" y="143840"/>
                  </a:cubicBezTo>
                  <a:lnTo>
                    <a:pt x="0" y="1208083"/>
                  </a:lnTo>
                  <a:cubicBezTo>
                    <a:pt x="416" y="1120246"/>
                    <a:pt x="704" y="1155564"/>
                    <a:pt x="1120" y="1067727"/>
                  </a:cubicBezTo>
                  <a:lnTo>
                    <a:pt x="698027" y="0"/>
                  </a:lnTo>
                  <a:close/>
                </a:path>
              </a:pathLst>
            </a:custGeom>
            <a:gradFill>
              <a:gsLst>
                <a:gs pos="0">
                  <a:srgbClr val="0070C0">
                    <a:alpha val="30000"/>
                  </a:srgbClr>
                </a:gs>
                <a:gs pos="100000">
                  <a:schemeClr val="bg2">
                    <a:alpha val="30000"/>
                  </a:schemeClr>
                </a:gs>
              </a:gsLst>
              <a:lin ang="108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23009" y="1597230"/>
              <a:ext cx="879964" cy="1266300"/>
            </a:xfrm>
            <a:custGeom>
              <a:avLst/>
              <a:gdLst>
                <a:gd name="connsiteX0" fmla="*/ 1417982 w 1417982"/>
                <a:gd name="connsiteY0" fmla="*/ 1285460 h 1418122"/>
                <a:gd name="connsiteX1" fmla="*/ 1205948 w 1417982"/>
                <a:gd name="connsiteY1" fmla="*/ 1404730 h 1418122"/>
                <a:gd name="connsiteX2" fmla="*/ 755374 w 1417982"/>
                <a:gd name="connsiteY2" fmla="*/ 1391478 h 1418122"/>
                <a:gd name="connsiteX3" fmla="*/ 357809 w 1417982"/>
                <a:gd name="connsiteY3" fmla="*/ 1192695 h 1418122"/>
                <a:gd name="connsiteX4" fmla="*/ 106017 w 1417982"/>
                <a:gd name="connsiteY4" fmla="*/ 715617 h 1418122"/>
                <a:gd name="connsiteX5" fmla="*/ 0 w 1417982"/>
                <a:gd name="connsiteY5" fmla="*/ 0 h 1418122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43409"/>
                <a:gd name="connsiteX1" fmla="*/ 1232453 w 1444487"/>
                <a:gd name="connsiteY1" fmla="*/ 1630017 h 1643409"/>
                <a:gd name="connsiteX2" fmla="*/ 781879 w 1444487"/>
                <a:gd name="connsiteY2" fmla="*/ 1616765 h 1643409"/>
                <a:gd name="connsiteX3" fmla="*/ 384314 w 1444487"/>
                <a:gd name="connsiteY3" fmla="*/ 1417982 h 1643409"/>
                <a:gd name="connsiteX4" fmla="*/ 132522 w 1444487"/>
                <a:gd name="connsiteY4" fmla="*/ 940904 h 1643409"/>
                <a:gd name="connsiteX5" fmla="*/ 0 w 1444487"/>
                <a:gd name="connsiteY5" fmla="*/ 0 h 1643409"/>
                <a:gd name="connsiteX0" fmla="*/ 1444487 w 1444487"/>
                <a:gd name="connsiteY0" fmla="*/ 1510747 h 1676159"/>
                <a:gd name="connsiteX1" fmla="*/ 1232453 w 1444487"/>
                <a:gd name="connsiteY1" fmla="*/ 1630017 h 1676159"/>
                <a:gd name="connsiteX2" fmla="*/ 781879 w 1444487"/>
                <a:gd name="connsiteY2" fmla="*/ 1616765 h 1676159"/>
                <a:gd name="connsiteX3" fmla="*/ 132522 w 1444487"/>
                <a:gd name="connsiteY3" fmla="*/ 940904 h 1676159"/>
                <a:gd name="connsiteX4" fmla="*/ 0 w 1444487"/>
                <a:gd name="connsiteY4" fmla="*/ 0 h 1676159"/>
                <a:gd name="connsiteX0" fmla="*/ 1444498 w 1444498"/>
                <a:gd name="connsiteY0" fmla="*/ 1510747 h 1676159"/>
                <a:gd name="connsiteX1" fmla="*/ 1232464 w 1444498"/>
                <a:gd name="connsiteY1" fmla="*/ 1630017 h 1676159"/>
                <a:gd name="connsiteX2" fmla="*/ 781890 w 1444498"/>
                <a:gd name="connsiteY2" fmla="*/ 1616765 h 1676159"/>
                <a:gd name="connsiteX3" fmla="*/ 132533 w 1444498"/>
                <a:gd name="connsiteY3" fmla="*/ 940904 h 1676159"/>
                <a:gd name="connsiteX4" fmla="*/ 11 w 1444498"/>
                <a:gd name="connsiteY4" fmla="*/ 0 h 1676159"/>
                <a:gd name="connsiteX0" fmla="*/ 1444487 w 1444487"/>
                <a:gd name="connsiteY0" fmla="*/ 1510747 h 1675199"/>
                <a:gd name="connsiteX1" fmla="*/ 1232453 w 1444487"/>
                <a:gd name="connsiteY1" fmla="*/ 1630017 h 1675199"/>
                <a:gd name="connsiteX2" fmla="*/ 781879 w 1444487"/>
                <a:gd name="connsiteY2" fmla="*/ 1616765 h 1675199"/>
                <a:gd name="connsiteX3" fmla="*/ 212035 w 1444487"/>
                <a:gd name="connsiteY3" fmla="*/ 954156 h 1675199"/>
                <a:gd name="connsiteX4" fmla="*/ 0 w 1444487"/>
                <a:gd name="connsiteY4" fmla="*/ 0 h 1675199"/>
                <a:gd name="connsiteX0" fmla="*/ 1444487 w 1444487"/>
                <a:gd name="connsiteY0" fmla="*/ 1510747 h 1643496"/>
                <a:gd name="connsiteX1" fmla="*/ 781879 w 1444487"/>
                <a:gd name="connsiteY1" fmla="*/ 1616765 h 1643496"/>
                <a:gd name="connsiteX2" fmla="*/ 212035 w 1444487"/>
                <a:gd name="connsiteY2" fmla="*/ 954156 h 1643496"/>
                <a:gd name="connsiteX3" fmla="*/ 0 w 1444487"/>
                <a:gd name="connsiteY3" fmla="*/ 0 h 1643496"/>
                <a:gd name="connsiteX0" fmla="*/ 1444487 w 1444487"/>
                <a:gd name="connsiteY0" fmla="*/ 1510747 h 1687806"/>
                <a:gd name="connsiteX1" fmla="*/ 781879 w 1444487"/>
                <a:gd name="connsiteY1" fmla="*/ 1616765 h 1687806"/>
                <a:gd name="connsiteX2" fmla="*/ 212035 w 1444487"/>
                <a:gd name="connsiteY2" fmla="*/ 954156 h 1687806"/>
                <a:gd name="connsiteX3" fmla="*/ 0 w 1444487"/>
                <a:gd name="connsiteY3" fmla="*/ 0 h 1687806"/>
                <a:gd name="connsiteX0" fmla="*/ 1444487 w 1444487"/>
                <a:gd name="connsiteY0" fmla="*/ 1510747 h 1688717"/>
                <a:gd name="connsiteX1" fmla="*/ 781879 w 1444487"/>
                <a:gd name="connsiteY1" fmla="*/ 1616765 h 1688717"/>
                <a:gd name="connsiteX2" fmla="*/ 185531 w 1444487"/>
                <a:gd name="connsiteY2" fmla="*/ 940904 h 1688717"/>
                <a:gd name="connsiteX3" fmla="*/ 0 w 1444487"/>
                <a:gd name="connsiteY3" fmla="*/ 0 h 1688717"/>
                <a:gd name="connsiteX0" fmla="*/ 1497496 w 1497496"/>
                <a:gd name="connsiteY0" fmla="*/ 1523999 h 1701969"/>
                <a:gd name="connsiteX1" fmla="*/ 834888 w 1497496"/>
                <a:gd name="connsiteY1" fmla="*/ 1630017 h 1701969"/>
                <a:gd name="connsiteX2" fmla="*/ 238540 w 1497496"/>
                <a:gd name="connsiteY2" fmla="*/ 954156 h 1701969"/>
                <a:gd name="connsiteX3" fmla="*/ 0 w 1497496"/>
                <a:gd name="connsiteY3" fmla="*/ 0 h 1701969"/>
                <a:gd name="connsiteX0" fmla="*/ 1497496 w 1497496"/>
                <a:gd name="connsiteY0" fmla="*/ 1523999 h 1713753"/>
                <a:gd name="connsiteX1" fmla="*/ 834888 w 1497496"/>
                <a:gd name="connsiteY1" fmla="*/ 1630017 h 1713753"/>
                <a:gd name="connsiteX2" fmla="*/ 238540 w 1497496"/>
                <a:gd name="connsiteY2" fmla="*/ 954156 h 1713753"/>
                <a:gd name="connsiteX3" fmla="*/ 0 w 1497496"/>
                <a:gd name="connsiteY3" fmla="*/ 0 h 1713753"/>
                <a:gd name="connsiteX0" fmla="*/ 1497496 w 1497496"/>
                <a:gd name="connsiteY0" fmla="*/ 1523999 h 1702293"/>
                <a:gd name="connsiteX1" fmla="*/ 834888 w 1497496"/>
                <a:gd name="connsiteY1" fmla="*/ 1630017 h 1702293"/>
                <a:gd name="connsiteX2" fmla="*/ 250473 w 1497496"/>
                <a:gd name="connsiteY2" fmla="*/ 949442 h 1702293"/>
                <a:gd name="connsiteX3" fmla="*/ 0 w 1497496"/>
                <a:gd name="connsiteY3" fmla="*/ 0 h 170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496" h="1702293">
                  <a:moveTo>
                    <a:pt x="1497496" y="1523999"/>
                  </a:moveTo>
                  <a:cubicBezTo>
                    <a:pt x="1306445" y="1758121"/>
                    <a:pt x="1042725" y="1725776"/>
                    <a:pt x="834888" y="1630017"/>
                  </a:cubicBezTo>
                  <a:cubicBezTo>
                    <a:pt x="627051" y="1534258"/>
                    <a:pt x="389621" y="1221111"/>
                    <a:pt x="250473" y="949442"/>
                  </a:cubicBezTo>
                  <a:cubicBezTo>
                    <a:pt x="111325" y="677773"/>
                    <a:pt x="23191" y="258417"/>
                    <a:pt x="0" y="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 flipH="1">
              <a:off x="969963" y="1700062"/>
              <a:ext cx="636724" cy="813295"/>
            </a:xfrm>
            <a:prstGeom prst="straightConnector1">
              <a:avLst/>
            </a:prstGeom>
            <a:ln w="38100">
              <a:solidFill>
                <a:srgbClr val="FF33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2681395" y="5424341"/>
                <a:ext cx="3958135" cy="1062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i="1" dirty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95" y="5424341"/>
                <a:ext cx="3958135" cy="10625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3062454" y="3810000"/>
                <a:ext cx="3388043" cy="105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454" y="3810000"/>
                <a:ext cx="3388043" cy="1055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04318" y="3429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Fundamental theorem of calculus I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6033" y="3429000"/>
            <a:ext cx="247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Change of variables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966441" y="3502492"/>
            <a:ext cx="3481763" cy="146871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834722" y="5149223"/>
            <a:ext cx="3695785" cy="14230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705767" y="3505200"/>
            <a:ext cx="2438233" cy="2881319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358896" y="3200400"/>
            <a:ext cx="9807696" cy="4207825"/>
            <a:chOff x="-358896" y="3200400"/>
            <a:chExt cx="9807696" cy="4207825"/>
          </a:xfrm>
        </p:grpSpPr>
        <p:grpSp>
          <p:nvGrpSpPr>
            <p:cNvPr id="26" name="Group 25"/>
            <p:cNvGrpSpPr/>
            <p:nvPr/>
          </p:nvGrpSpPr>
          <p:grpSpPr>
            <a:xfrm>
              <a:off x="-358896" y="3200400"/>
              <a:ext cx="9807696" cy="4038600"/>
              <a:chOff x="-358896" y="3200400"/>
              <a:chExt cx="9807696" cy="4038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753583" y="3200400"/>
                <a:ext cx="3875433" cy="4038600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358896" y="3200400"/>
                <a:ext cx="9807696" cy="3886199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2753967" y="5047863"/>
              <a:ext cx="3875433" cy="2360362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-358895" y="266700"/>
            <a:ext cx="9807695" cy="29337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Integrals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3075" y="4191000"/>
            <a:ext cx="1991879" cy="1760729"/>
            <a:chOff x="484395" y="1545467"/>
            <a:chExt cx="4468606" cy="3950041"/>
          </a:xfrm>
        </p:grpSpPr>
        <p:sp>
          <p:nvSpPr>
            <p:cNvPr id="202" name="Freeform 201"/>
            <p:cNvSpPr/>
            <p:nvPr/>
          </p:nvSpPr>
          <p:spPr>
            <a:xfrm>
              <a:off x="1635586" y="2733400"/>
              <a:ext cx="2565353" cy="2482420"/>
            </a:xfrm>
            <a:custGeom>
              <a:avLst/>
              <a:gdLst>
                <a:gd name="connsiteX0" fmla="*/ 0 w 2557669"/>
                <a:gd name="connsiteY0" fmla="*/ 2478157 h 2478157"/>
                <a:gd name="connsiteX1" fmla="*/ 26504 w 2557669"/>
                <a:gd name="connsiteY1" fmla="*/ 172278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12084 w 2557669"/>
                <a:gd name="connsiteY7" fmla="*/ 569064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45773 w 2557669"/>
                <a:gd name="connsiteY2" fmla="*/ 76061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68825 w 2557669"/>
                <a:gd name="connsiteY2" fmla="*/ 53009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86878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2221 w 2565353"/>
                <a:gd name="connsiteY13" fmla="*/ 2482420 h 2501209"/>
                <a:gd name="connsiteX14" fmla="*/ 7684 w 2565353"/>
                <a:gd name="connsiteY14" fmla="*/ 2501209 h 2501209"/>
                <a:gd name="connsiteX0" fmla="*/ 7684 w 2565353"/>
                <a:gd name="connsiteY0" fmla="*/ 2482420 h 2482420"/>
                <a:gd name="connsiteX1" fmla="*/ 0 w 2565353"/>
                <a:gd name="connsiteY1" fmla="*/ 191099 h 2482420"/>
                <a:gd name="connsiteX2" fmla="*/ 176509 w 2565353"/>
                <a:gd name="connsiteY2" fmla="*/ 53009 h 2482420"/>
                <a:gd name="connsiteX3" fmla="*/ 438101 w 2565353"/>
                <a:gd name="connsiteY3" fmla="*/ 0 h 2482420"/>
                <a:gd name="connsiteX4" fmla="*/ 577527 w 2565353"/>
                <a:gd name="connsiteY4" fmla="*/ 62809 h 2482420"/>
                <a:gd name="connsiteX5" fmla="*/ 829318 w 2565353"/>
                <a:gd name="connsiteY5" fmla="*/ 168826 h 2482420"/>
                <a:gd name="connsiteX6" fmla="*/ 1187127 w 2565353"/>
                <a:gd name="connsiteY6" fmla="*/ 380861 h 2482420"/>
                <a:gd name="connsiteX7" fmla="*/ 1519768 w 2565353"/>
                <a:gd name="connsiteY7" fmla="*/ 592116 h 2482420"/>
                <a:gd name="connsiteX8" fmla="*/ 1809979 w 2565353"/>
                <a:gd name="connsiteY8" fmla="*/ 738670 h 2482420"/>
                <a:gd name="connsiteX9" fmla="*/ 1970342 w 2565353"/>
                <a:gd name="connsiteY9" fmla="*/ 789561 h 2482420"/>
                <a:gd name="connsiteX10" fmla="*/ 2175472 w 2565353"/>
                <a:gd name="connsiteY10" fmla="*/ 768626 h 2482420"/>
                <a:gd name="connsiteX11" fmla="*/ 2432831 w 2565353"/>
                <a:gd name="connsiteY11" fmla="*/ 606148 h 2482420"/>
                <a:gd name="connsiteX12" fmla="*/ 2565353 w 2565353"/>
                <a:gd name="connsiteY12" fmla="*/ 448953 h 2482420"/>
                <a:gd name="connsiteX13" fmla="*/ 2562221 w 2565353"/>
                <a:gd name="connsiteY13" fmla="*/ 2482420 h 2482420"/>
                <a:gd name="connsiteX14" fmla="*/ 7684 w 2565353"/>
                <a:gd name="connsiteY14" fmla="*/ 2482420 h 24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5353" h="2482420">
                  <a:moveTo>
                    <a:pt x="7684" y="2482420"/>
                  </a:moveTo>
                  <a:cubicBezTo>
                    <a:pt x="5123" y="1712383"/>
                    <a:pt x="2561" y="961136"/>
                    <a:pt x="0" y="191099"/>
                  </a:cubicBezTo>
                  <a:lnTo>
                    <a:pt x="176509" y="53009"/>
                  </a:lnTo>
                  <a:lnTo>
                    <a:pt x="438101" y="0"/>
                  </a:lnTo>
                  <a:lnTo>
                    <a:pt x="577527" y="62809"/>
                  </a:lnTo>
                  <a:lnTo>
                    <a:pt x="829318" y="168826"/>
                  </a:lnTo>
                  <a:lnTo>
                    <a:pt x="1187127" y="380861"/>
                  </a:lnTo>
                  <a:lnTo>
                    <a:pt x="1519768" y="592116"/>
                  </a:lnTo>
                  <a:lnTo>
                    <a:pt x="1809979" y="738670"/>
                  </a:lnTo>
                  <a:lnTo>
                    <a:pt x="1970342" y="789561"/>
                  </a:lnTo>
                  <a:lnTo>
                    <a:pt x="2175472" y="768626"/>
                  </a:lnTo>
                  <a:lnTo>
                    <a:pt x="2432831" y="606148"/>
                  </a:lnTo>
                  <a:lnTo>
                    <a:pt x="2565353" y="448953"/>
                  </a:lnTo>
                  <a:lnTo>
                    <a:pt x="2562221" y="2482420"/>
                  </a:lnTo>
                  <a:lnTo>
                    <a:pt x="7684" y="248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>
              <a:off x="4843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H="1" flipV="1">
              <a:off x="981655" y="1921566"/>
              <a:ext cx="1023" cy="3573942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Freeform 210"/>
            <p:cNvSpPr/>
            <p:nvPr/>
          </p:nvSpPr>
          <p:spPr>
            <a:xfrm>
              <a:off x="545519" y="1545467"/>
              <a:ext cx="4407482" cy="3361946"/>
            </a:xfrm>
            <a:custGeom>
              <a:avLst/>
              <a:gdLst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837127 w 4121239"/>
                <a:gd name="connsiteY1" fmla="*/ 294926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72732 w 4121239"/>
                <a:gd name="connsiteY1" fmla="*/ 2717442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4121239"/>
                <a:gd name="connsiteY0" fmla="*/ 3580326 h 3580326"/>
                <a:gd name="connsiteX1" fmla="*/ 785984 w 4121239"/>
                <a:gd name="connsiteY1" fmla="*/ 2863215 h 3580326"/>
                <a:gd name="connsiteX2" fmla="*/ 1596980 w 4121239"/>
                <a:gd name="connsiteY2" fmla="*/ 3258354 h 3580326"/>
                <a:gd name="connsiteX3" fmla="*/ 3206839 w 4121239"/>
                <a:gd name="connsiteY3" fmla="*/ 1970467 h 3580326"/>
                <a:gd name="connsiteX4" fmla="*/ 4121239 w 4121239"/>
                <a:gd name="connsiteY4" fmla="*/ 0 h 3580326"/>
                <a:gd name="connsiteX0" fmla="*/ 0 w 3935709"/>
                <a:gd name="connsiteY0" fmla="*/ 4587491 h 4587491"/>
                <a:gd name="connsiteX1" fmla="*/ 600454 w 3935709"/>
                <a:gd name="connsiteY1" fmla="*/ 2863215 h 4587491"/>
                <a:gd name="connsiteX2" fmla="*/ 1411450 w 3935709"/>
                <a:gd name="connsiteY2" fmla="*/ 3258354 h 4587491"/>
                <a:gd name="connsiteX3" fmla="*/ 3021309 w 3935709"/>
                <a:gd name="connsiteY3" fmla="*/ 1970467 h 4587491"/>
                <a:gd name="connsiteX4" fmla="*/ 3935709 w 3935709"/>
                <a:gd name="connsiteY4" fmla="*/ 0 h 458749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759480 w 4094735"/>
                <a:gd name="connsiteY1" fmla="*/ 286321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825741 w 4094735"/>
                <a:gd name="connsiteY1" fmla="*/ 2982485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094735"/>
                <a:gd name="connsiteY0" fmla="*/ 4097161 h 4097161"/>
                <a:gd name="connsiteX1" fmla="*/ 653463 w 4094735"/>
                <a:gd name="connsiteY1" fmla="*/ 1869302 h 4097161"/>
                <a:gd name="connsiteX2" fmla="*/ 1570476 w 4094735"/>
                <a:gd name="connsiteY2" fmla="*/ 3258354 h 4097161"/>
                <a:gd name="connsiteX3" fmla="*/ 3180335 w 4094735"/>
                <a:gd name="connsiteY3" fmla="*/ 1970467 h 4097161"/>
                <a:gd name="connsiteX4" fmla="*/ 4094735 w 4094735"/>
                <a:gd name="connsiteY4" fmla="*/ 0 h 4097161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58736"/>
                <a:gd name="connsiteX1" fmla="*/ 693220 w 4134492"/>
                <a:gd name="connsiteY1" fmla="*/ 1869302 h 3258736"/>
                <a:gd name="connsiteX2" fmla="*/ 1610233 w 4134492"/>
                <a:gd name="connsiteY2" fmla="*/ 3258354 h 3258736"/>
                <a:gd name="connsiteX3" fmla="*/ 3220092 w 4134492"/>
                <a:gd name="connsiteY3" fmla="*/ 1970467 h 3258736"/>
                <a:gd name="connsiteX4" fmla="*/ 4134492 w 4134492"/>
                <a:gd name="connsiteY4" fmla="*/ 0 h 3258736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10233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34"/>
                <a:gd name="connsiteX1" fmla="*/ 746229 w 4134492"/>
                <a:gd name="connsiteY1" fmla="*/ 2319876 h 3260834"/>
                <a:gd name="connsiteX2" fmla="*/ 1610233 w 4134492"/>
                <a:gd name="connsiteY2" fmla="*/ 3258354 h 3260834"/>
                <a:gd name="connsiteX3" fmla="*/ 3220092 w 4134492"/>
                <a:gd name="connsiteY3" fmla="*/ 1970467 h 3260834"/>
                <a:gd name="connsiteX4" fmla="*/ 4134492 w 4134492"/>
                <a:gd name="connsiteY4" fmla="*/ 0 h 3260834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4134492"/>
                <a:gd name="connsiteY0" fmla="*/ 3036987 h 3260899"/>
                <a:gd name="connsiteX1" fmla="*/ 746229 w 4134492"/>
                <a:gd name="connsiteY1" fmla="*/ 2319876 h 3260899"/>
                <a:gd name="connsiteX2" fmla="*/ 1623485 w 4134492"/>
                <a:gd name="connsiteY2" fmla="*/ 3258354 h 3260899"/>
                <a:gd name="connsiteX3" fmla="*/ 3220092 w 4134492"/>
                <a:gd name="connsiteY3" fmla="*/ 1970467 h 3260899"/>
                <a:gd name="connsiteX4" fmla="*/ 4134492 w 4134492"/>
                <a:gd name="connsiteY4" fmla="*/ 0 h 3260899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3261084"/>
                <a:gd name="connsiteX1" fmla="*/ 520942 w 3909205"/>
                <a:gd name="connsiteY1" fmla="*/ 2319876 h 3261084"/>
                <a:gd name="connsiteX2" fmla="*/ 1398198 w 3909205"/>
                <a:gd name="connsiteY2" fmla="*/ 3258354 h 3261084"/>
                <a:gd name="connsiteX3" fmla="*/ 2994805 w 3909205"/>
                <a:gd name="connsiteY3" fmla="*/ 1970467 h 3261084"/>
                <a:gd name="connsiteX4" fmla="*/ 3909205 w 3909205"/>
                <a:gd name="connsiteY4" fmla="*/ 0 h 3261084"/>
                <a:gd name="connsiteX0" fmla="*/ 0 w 3909205"/>
                <a:gd name="connsiteY0" fmla="*/ 2626170 h 2626170"/>
                <a:gd name="connsiteX1" fmla="*/ 520942 w 3909205"/>
                <a:gd name="connsiteY1" fmla="*/ 2319876 h 2626170"/>
                <a:gd name="connsiteX2" fmla="*/ 1359562 w 3909205"/>
                <a:gd name="connsiteY2" fmla="*/ 1622737 h 2626170"/>
                <a:gd name="connsiteX3" fmla="*/ 2994805 w 3909205"/>
                <a:gd name="connsiteY3" fmla="*/ 1970467 h 2626170"/>
                <a:gd name="connsiteX4" fmla="*/ 3909205 w 3909205"/>
                <a:gd name="connsiteY4" fmla="*/ 0 h 2626170"/>
                <a:gd name="connsiteX0" fmla="*/ 0 w 3909205"/>
                <a:gd name="connsiteY0" fmla="*/ 2626170 h 2626170"/>
                <a:gd name="connsiteX1" fmla="*/ 1359562 w 3909205"/>
                <a:gd name="connsiteY1" fmla="*/ 1622737 h 2626170"/>
                <a:gd name="connsiteX2" fmla="*/ 2994805 w 3909205"/>
                <a:gd name="connsiteY2" fmla="*/ 1970467 h 2626170"/>
                <a:gd name="connsiteX3" fmla="*/ 3909205 w 3909205"/>
                <a:gd name="connsiteY3" fmla="*/ 0 h 2626170"/>
                <a:gd name="connsiteX0" fmla="*/ 0 w 3844811"/>
                <a:gd name="connsiteY0" fmla="*/ 3025415 h 3025415"/>
                <a:gd name="connsiteX1" fmla="*/ 1295168 w 3844811"/>
                <a:gd name="connsiteY1" fmla="*/ 1622737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2930411 w 3844811"/>
                <a:gd name="connsiteY2" fmla="*/ 1970467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187989 w 3844811"/>
                <a:gd name="connsiteY2" fmla="*/ 1906073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3844811"/>
                <a:gd name="connsiteY0" fmla="*/ 3025415 h 3025415"/>
                <a:gd name="connsiteX1" fmla="*/ 1243653 w 3844811"/>
                <a:gd name="connsiteY1" fmla="*/ 1481069 h 3025415"/>
                <a:gd name="connsiteX2" fmla="*/ 3059200 w 3844811"/>
                <a:gd name="connsiteY2" fmla="*/ 2253802 h 3025415"/>
                <a:gd name="connsiteX3" fmla="*/ 3844811 w 3844811"/>
                <a:gd name="connsiteY3" fmla="*/ 0 h 3025415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3059200 w 4025116"/>
                <a:gd name="connsiteY2" fmla="*/ 2073498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243653 w 4025116"/>
                <a:gd name="connsiteY1" fmla="*/ 1300765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25116"/>
                <a:gd name="connsiteY0" fmla="*/ 2845111 h 2845111"/>
                <a:gd name="connsiteX1" fmla="*/ 1140622 w 4025116"/>
                <a:gd name="connsiteY1" fmla="*/ 1210613 h 2845111"/>
                <a:gd name="connsiteX2" fmla="*/ 2956169 w 4025116"/>
                <a:gd name="connsiteY2" fmla="*/ 1944709 h 2845111"/>
                <a:gd name="connsiteX3" fmla="*/ 4025116 w 4025116"/>
                <a:gd name="connsiteY3" fmla="*/ 0 h 2845111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89621 w 4074115"/>
                <a:gd name="connsiteY1" fmla="*/ 1210613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  <a:gd name="connsiteX0" fmla="*/ 0 w 4074115"/>
                <a:gd name="connsiteY0" fmla="*/ 3361946 h 3361946"/>
                <a:gd name="connsiteX1" fmla="*/ 1152872 w 4074115"/>
                <a:gd name="connsiteY1" fmla="*/ 1263622 h 3361946"/>
                <a:gd name="connsiteX2" fmla="*/ 3005168 w 4074115"/>
                <a:gd name="connsiteY2" fmla="*/ 1944709 h 3361946"/>
                <a:gd name="connsiteX3" fmla="*/ 4074115 w 4074115"/>
                <a:gd name="connsiteY3" fmla="*/ 0 h 336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4115" h="3361946">
                  <a:moveTo>
                    <a:pt x="0" y="3361946"/>
                  </a:moveTo>
                  <a:cubicBezTo>
                    <a:pt x="205969" y="2560470"/>
                    <a:pt x="652011" y="1619097"/>
                    <a:pt x="1152872" y="1263622"/>
                  </a:cubicBezTo>
                  <a:cubicBezTo>
                    <a:pt x="1653733" y="908147"/>
                    <a:pt x="2518294" y="2155313"/>
                    <a:pt x="3005168" y="1944709"/>
                  </a:cubicBezTo>
                  <a:cubicBezTo>
                    <a:pt x="3492042" y="1734105"/>
                    <a:pt x="3763622" y="1000400"/>
                    <a:pt x="4074115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/>
            <p:nvPr/>
          </p:nvCxnSpPr>
          <p:spPr>
            <a:xfrm>
              <a:off x="4193922" y="5106979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649814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tangle 219"/>
            <p:cNvSpPr/>
            <p:nvPr/>
          </p:nvSpPr>
          <p:spPr>
            <a:xfrm>
              <a:off x="2920361" y="3185532"/>
              <a:ext cx="636786" cy="2036859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557153" y="3505200"/>
              <a:ext cx="636786" cy="171719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286269" y="2802673"/>
              <a:ext cx="634086" cy="2419718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75000"/>
                  </a:srgbClr>
                </a:gs>
                <a:gs pos="100000">
                  <a:schemeClr val="bg2">
                    <a:alpha val="75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652177" y="2902226"/>
              <a:ext cx="634086" cy="232016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7855074" y="2375729"/>
                <a:ext cx="679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074" y="2375729"/>
                <a:ext cx="6793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 rot="16200000">
            <a:off x="5202479" y="760511"/>
            <a:ext cx="748433" cy="3574120"/>
          </a:xfrm>
          <a:prstGeom prst="downArrow">
            <a:avLst>
              <a:gd name="adj1" fmla="val 40132"/>
              <a:gd name="adj2" fmla="val 49334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254000" dist="1270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7000" y="2243001"/>
                <a:ext cx="6096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243001"/>
                <a:ext cx="6096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23177" y="3429000"/>
            <a:ext cx="27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Area under the curve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795481" y="2643683"/>
            <a:ext cx="862004" cy="3810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Isosceles Triangle 135"/>
          <p:cNvSpPr/>
          <p:nvPr/>
        </p:nvSpPr>
        <p:spPr>
          <a:xfrm>
            <a:off x="1657485" y="1413564"/>
            <a:ext cx="862004" cy="1230119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Isosceles Triangle 136"/>
          <p:cNvSpPr/>
          <p:nvPr/>
        </p:nvSpPr>
        <p:spPr>
          <a:xfrm>
            <a:off x="2519489" y="1123986"/>
            <a:ext cx="862004" cy="28957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 flipV="1">
            <a:off x="3381493" y="1123986"/>
            <a:ext cx="862004" cy="47021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829509" y="1325324"/>
            <a:ext cx="862004" cy="37781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Isosceles Triangle 139"/>
          <p:cNvSpPr/>
          <p:nvPr/>
        </p:nvSpPr>
        <p:spPr>
          <a:xfrm flipV="1">
            <a:off x="4243497" y="1594199"/>
            <a:ext cx="862004" cy="32661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/>
          <p:cNvSpPr/>
          <p:nvPr/>
        </p:nvSpPr>
        <p:spPr>
          <a:xfrm>
            <a:off x="5105501" y="1527514"/>
            <a:ext cx="862004" cy="39329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Isosceles Triangle 142"/>
          <p:cNvSpPr/>
          <p:nvPr/>
        </p:nvSpPr>
        <p:spPr>
          <a:xfrm flipV="1">
            <a:off x="5967505" y="1527514"/>
            <a:ext cx="862004" cy="175628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/>
          <p:cNvSpPr/>
          <p:nvPr/>
        </p:nvSpPr>
        <p:spPr>
          <a:xfrm>
            <a:off x="791264" y="1120173"/>
            <a:ext cx="6904936" cy="1908767"/>
          </a:xfrm>
          <a:custGeom>
            <a:avLst/>
            <a:gdLst>
              <a:gd name="connsiteX0" fmla="*/ 0 w 6904936"/>
              <a:gd name="connsiteY0" fmla="*/ 1908767 h 1908767"/>
              <a:gd name="connsiteX1" fmla="*/ 865724 w 6904936"/>
              <a:gd name="connsiteY1" fmla="*/ 1529795 h 1908767"/>
              <a:gd name="connsiteX2" fmla="*/ 1727972 w 6904936"/>
              <a:gd name="connsiteY2" fmla="*/ 295529 h 1908767"/>
              <a:gd name="connsiteX3" fmla="*/ 2593697 w 6904936"/>
              <a:gd name="connsiteY3" fmla="*/ 0 h 1908767"/>
              <a:gd name="connsiteX4" fmla="*/ 3462898 w 6904936"/>
              <a:gd name="connsiteY4" fmla="*/ 476323 h 1908767"/>
              <a:gd name="connsiteX5" fmla="*/ 4318193 w 6904936"/>
              <a:gd name="connsiteY5" fmla="*/ 803143 h 1908767"/>
              <a:gd name="connsiteX6" fmla="*/ 5180441 w 6904936"/>
              <a:gd name="connsiteY6" fmla="*/ 406787 h 1908767"/>
              <a:gd name="connsiteX7" fmla="*/ 6049642 w 6904936"/>
              <a:gd name="connsiteY7" fmla="*/ 587581 h 1908767"/>
              <a:gd name="connsiteX8" fmla="*/ 6904936 w 6904936"/>
              <a:gd name="connsiteY8" fmla="*/ 205132 h 190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4936" h="1908767">
                <a:moveTo>
                  <a:pt x="0" y="1908767"/>
                </a:moveTo>
                <a:lnTo>
                  <a:pt x="865724" y="1529795"/>
                </a:lnTo>
                <a:lnTo>
                  <a:pt x="1727972" y="295529"/>
                </a:lnTo>
                <a:lnTo>
                  <a:pt x="2593697" y="0"/>
                </a:lnTo>
                <a:lnTo>
                  <a:pt x="3462898" y="476323"/>
                </a:lnTo>
                <a:lnTo>
                  <a:pt x="4318193" y="803143"/>
                </a:lnTo>
                <a:lnTo>
                  <a:pt x="5180441" y="406787"/>
                </a:lnTo>
                <a:lnTo>
                  <a:pt x="6049642" y="587581"/>
                </a:lnTo>
                <a:lnTo>
                  <a:pt x="6904936" y="205132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Arrow Connector 235"/>
          <p:cNvCxnSpPr/>
          <p:nvPr/>
        </p:nvCxnSpPr>
        <p:spPr>
          <a:xfrm flipH="1" flipV="1">
            <a:off x="8534399" y="1325324"/>
            <a:ext cx="1" cy="169936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05360" y="2358593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2" name="Straight Arrow Connector 241"/>
          <p:cNvCxnSpPr/>
          <p:nvPr/>
        </p:nvCxnSpPr>
        <p:spPr>
          <a:xfrm flipV="1">
            <a:off x="1660280" y="2643684"/>
            <a:ext cx="0" cy="38525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2522338" y="1413564"/>
            <a:ext cx="0" cy="124433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37" idx="3"/>
          </p:cNvCxnSpPr>
          <p:nvPr/>
        </p:nvCxnSpPr>
        <p:spPr>
          <a:xfrm flipV="1">
            <a:off x="3381493" y="1111384"/>
            <a:ext cx="0" cy="30218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endCxn id="138" idx="0"/>
          </p:cNvCxnSpPr>
          <p:nvPr/>
        </p:nvCxnSpPr>
        <p:spPr>
          <a:xfrm flipH="1">
            <a:off x="4243497" y="1120173"/>
            <a:ext cx="2849" cy="47402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40" idx="3"/>
          </p:cNvCxnSpPr>
          <p:nvPr/>
        </p:nvCxnSpPr>
        <p:spPr>
          <a:xfrm flipH="1">
            <a:off x="5105401" y="1594199"/>
            <a:ext cx="100" cy="32661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endCxn id="141" idx="0"/>
          </p:cNvCxnSpPr>
          <p:nvPr/>
        </p:nvCxnSpPr>
        <p:spPr>
          <a:xfrm flipV="1">
            <a:off x="5967505" y="1527514"/>
            <a:ext cx="0" cy="39978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6829509" y="1519272"/>
            <a:ext cx="0" cy="1921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V="1">
            <a:off x="7693346" y="1325324"/>
            <a:ext cx="0" cy="38605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525714" y="2499387"/>
            <a:ext cx="455098" cy="548613"/>
            <a:chOff x="352779" y="2316265"/>
            <a:chExt cx="455098" cy="548613"/>
          </a:xfrm>
        </p:grpSpPr>
        <p:sp>
          <p:nvSpPr>
            <p:cNvPr id="29" name="Freeform 28"/>
            <p:cNvSpPr/>
            <p:nvPr/>
          </p:nvSpPr>
          <p:spPr>
            <a:xfrm>
              <a:off x="355160" y="2316265"/>
              <a:ext cx="452717" cy="454797"/>
            </a:xfrm>
            <a:custGeom>
              <a:avLst/>
              <a:gdLst>
                <a:gd name="connsiteX0" fmla="*/ 185179 w 449237"/>
                <a:gd name="connsiteY0" fmla="*/ 455226 h 466015"/>
                <a:gd name="connsiteX1" fmla="*/ 50932 w 449237"/>
                <a:gd name="connsiteY1" fmla="*/ 310847 h 466015"/>
                <a:gd name="connsiteX2" fmla="*/ 2806 w 449237"/>
                <a:gd name="connsiteY2" fmla="*/ 141138 h 466015"/>
                <a:gd name="connsiteX3" fmla="*/ 124388 w 449237"/>
                <a:gd name="connsiteY3" fmla="*/ 19556 h 466015"/>
                <a:gd name="connsiteX4" fmla="*/ 243438 w 449237"/>
                <a:gd name="connsiteY4" fmla="*/ 4358 h 466015"/>
                <a:gd name="connsiteX5" fmla="*/ 410613 w 449237"/>
                <a:gd name="connsiteY5" fmla="*/ 62616 h 466015"/>
                <a:gd name="connsiteX6" fmla="*/ 446075 w 449237"/>
                <a:gd name="connsiteY6" fmla="*/ 217127 h 466015"/>
                <a:gd name="connsiteX7" fmla="*/ 354888 w 449237"/>
                <a:gd name="connsiteY7" fmla="*/ 361506 h 466015"/>
                <a:gd name="connsiteX8" fmla="*/ 283965 w 449237"/>
                <a:gd name="connsiteY8" fmla="*/ 452693 h 466015"/>
                <a:gd name="connsiteX9" fmla="*/ 268767 w 449237"/>
                <a:gd name="connsiteY9" fmla="*/ 455226 h 466015"/>
                <a:gd name="connsiteX10" fmla="*/ 185179 w 449237"/>
                <a:gd name="connsiteY10" fmla="*/ 455226 h 46601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55226"/>
                <a:gd name="connsiteX1" fmla="*/ 50932 w 449237"/>
                <a:gd name="connsiteY1" fmla="*/ 310847 h 455226"/>
                <a:gd name="connsiteX2" fmla="*/ 2806 w 449237"/>
                <a:gd name="connsiteY2" fmla="*/ 141138 h 455226"/>
                <a:gd name="connsiteX3" fmla="*/ 124388 w 449237"/>
                <a:gd name="connsiteY3" fmla="*/ 19556 h 455226"/>
                <a:gd name="connsiteX4" fmla="*/ 243438 w 449237"/>
                <a:gd name="connsiteY4" fmla="*/ 4358 h 455226"/>
                <a:gd name="connsiteX5" fmla="*/ 410613 w 449237"/>
                <a:gd name="connsiteY5" fmla="*/ 62616 h 455226"/>
                <a:gd name="connsiteX6" fmla="*/ 446075 w 449237"/>
                <a:gd name="connsiteY6" fmla="*/ 217127 h 455226"/>
                <a:gd name="connsiteX7" fmla="*/ 354888 w 449237"/>
                <a:gd name="connsiteY7" fmla="*/ 361506 h 455226"/>
                <a:gd name="connsiteX8" fmla="*/ 283965 w 449237"/>
                <a:gd name="connsiteY8" fmla="*/ 452693 h 455226"/>
                <a:gd name="connsiteX9" fmla="*/ 185179 w 449237"/>
                <a:gd name="connsiteY9" fmla="*/ 455226 h 455226"/>
                <a:gd name="connsiteX0" fmla="*/ 184361 w 448419"/>
                <a:gd name="connsiteY0" fmla="*/ 455226 h 455226"/>
                <a:gd name="connsiteX1" fmla="*/ 50114 w 448419"/>
                <a:gd name="connsiteY1" fmla="*/ 310847 h 455226"/>
                <a:gd name="connsiteX2" fmla="*/ 1988 w 448419"/>
                <a:gd name="connsiteY2" fmla="*/ 141138 h 455226"/>
                <a:gd name="connsiteX3" fmla="*/ 123570 w 448419"/>
                <a:gd name="connsiteY3" fmla="*/ 19556 h 455226"/>
                <a:gd name="connsiteX4" fmla="*/ 242620 w 448419"/>
                <a:gd name="connsiteY4" fmla="*/ 4358 h 455226"/>
                <a:gd name="connsiteX5" fmla="*/ 409795 w 448419"/>
                <a:gd name="connsiteY5" fmla="*/ 62616 h 455226"/>
                <a:gd name="connsiteX6" fmla="*/ 445257 w 448419"/>
                <a:gd name="connsiteY6" fmla="*/ 217127 h 455226"/>
                <a:gd name="connsiteX7" fmla="*/ 354070 w 448419"/>
                <a:gd name="connsiteY7" fmla="*/ 361506 h 455226"/>
                <a:gd name="connsiteX8" fmla="*/ 283147 w 448419"/>
                <a:gd name="connsiteY8" fmla="*/ 452693 h 455226"/>
                <a:gd name="connsiteX9" fmla="*/ 184361 w 448419"/>
                <a:gd name="connsiteY9" fmla="*/ 455226 h 455226"/>
                <a:gd name="connsiteX0" fmla="*/ 184361 w 452256"/>
                <a:gd name="connsiteY0" fmla="*/ 439382 h 439382"/>
                <a:gd name="connsiteX1" fmla="*/ 50114 w 452256"/>
                <a:gd name="connsiteY1" fmla="*/ 295003 h 439382"/>
                <a:gd name="connsiteX2" fmla="*/ 1988 w 452256"/>
                <a:gd name="connsiteY2" fmla="*/ 125294 h 439382"/>
                <a:gd name="connsiteX3" fmla="*/ 123570 w 452256"/>
                <a:gd name="connsiteY3" fmla="*/ 3712 h 439382"/>
                <a:gd name="connsiteX4" fmla="*/ 409795 w 452256"/>
                <a:gd name="connsiteY4" fmla="*/ 46772 h 439382"/>
                <a:gd name="connsiteX5" fmla="*/ 445257 w 452256"/>
                <a:gd name="connsiteY5" fmla="*/ 201283 h 439382"/>
                <a:gd name="connsiteX6" fmla="*/ 354070 w 452256"/>
                <a:gd name="connsiteY6" fmla="*/ 345662 h 439382"/>
                <a:gd name="connsiteX7" fmla="*/ 283147 w 452256"/>
                <a:gd name="connsiteY7" fmla="*/ 436849 h 439382"/>
                <a:gd name="connsiteX8" fmla="*/ 184361 w 452256"/>
                <a:gd name="connsiteY8" fmla="*/ 439382 h 439382"/>
                <a:gd name="connsiteX0" fmla="*/ 184361 w 451598"/>
                <a:gd name="connsiteY0" fmla="*/ 450638 h 450638"/>
                <a:gd name="connsiteX1" fmla="*/ 50114 w 451598"/>
                <a:gd name="connsiteY1" fmla="*/ 306259 h 450638"/>
                <a:gd name="connsiteX2" fmla="*/ 1988 w 451598"/>
                <a:gd name="connsiteY2" fmla="*/ 136550 h 450638"/>
                <a:gd name="connsiteX3" fmla="*/ 123570 w 451598"/>
                <a:gd name="connsiteY3" fmla="*/ 14968 h 450638"/>
                <a:gd name="connsiteX4" fmla="*/ 409795 w 451598"/>
                <a:gd name="connsiteY4" fmla="*/ 58028 h 450638"/>
                <a:gd name="connsiteX5" fmla="*/ 445257 w 451598"/>
                <a:gd name="connsiteY5" fmla="*/ 212539 h 450638"/>
                <a:gd name="connsiteX6" fmla="*/ 354070 w 451598"/>
                <a:gd name="connsiteY6" fmla="*/ 356918 h 450638"/>
                <a:gd name="connsiteX7" fmla="*/ 283147 w 451598"/>
                <a:gd name="connsiteY7" fmla="*/ 448105 h 450638"/>
                <a:gd name="connsiteX8" fmla="*/ 184361 w 451598"/>
                <a:gd name="connsiteY8" fmla="*/ 450638 h 450638"/>
                <a:gd name="connsiteX0" fmla="*/ 184361 w 451598"/>
                <a:gd name="connsiteY0" fmla="*/ 454797 h 454797"/>
                <a:gd name="connsiteX1" fmla="*/ 50114 w 451598"/>
                <a:gd name="connsiteY1" fmla="*/ 310418 h 454797"/>
                <a:gd name="connsiteX2" fmla="*/ 1988 w 451598"/>
                <a:gd name="connsiteY2" fmla="*/ 140709 h 454797"/>
                <a:gd name="connsiteX3" fmla="*/ 123570 w 451598"/>
                <a:gd name="connsiteY3" fmla="*/ 19127 h 454797"/>
                <a:gd name="connsiteX4" fmla="*/ 409795 w 451598"/>
                <a:gd name="connsiteY4" fmla="*/ 62187 h 454797"/>
                <a:gd name="connsiteX5" fmla="*/ 445257 w 451598"/>
                <a:gd name="connsiteY5" fmla="*/ 216698 h 454797"/>
                <a:gd name="connsiteX6" fmla="*/ 354070 w 451598"/>
                <a:gd name="connsiteY6" fmla="*/ 361077 h 454797"/>
                <a:gd name="connsiteX7" fmla="*/ 283147 w 451598"/>
                <a:gd name="connsiteY7" fmla="*/ 452264 h 454797"/>
                <a:gd name="connsiteX8" fmla="*/ 184361 w 451598"/>
                <a:gd name="connsiteY8" fmla="*/ 454797 h 454797"/>
                <a:gd name="connsiteX0" fmla="*/ 184361 w 457206"/>
                <a:gd name="connsiteY0" fmla="*/ 454797 h 454797"/>
                <a:gd name="connsiteX1" fmla="*/ 50114 w 457206"/>
                <a:gd name="connsiteY1" fmla="*/ 310418 h 454797"/>
                <a:gd name="connsiteX2" fmla="*/ 1988 w 457206"/>
                <a:gd name="connsiteY2" fmla="*/ 140709 h 454797"/>
                <a:gd name="connsiteX3" fmla="*/ 123570 w 457206"/>
                <a:gd name="connsiteY3" fmla="*/ 19127 h 454797"/>
                <a:gd name="connsiteX4" fmla="*/ 409795 w 457206"/>
                <a:gd name="connsiteY4" fmla="*/ 62187 h 454797"/>
                <a:gd name="connsiteX5" fmla="*/ 445257 w 457206"/>
                <a:gd name="connsiteY5" fmla="*/ 216698 h 454797"/>
                <a:gd name="connsiteX6" fmla="*/ 354070 w 457206"/>
                <a:gd name="connsiteY6" fmla="*/ 361077 h 454797"/>
                <a:gd name="connsiteX7" fmla="*/ 283147 w 457206"/>
                <a:gd name="connsiteY7" fmla="*/ 452264 h 454797"/>
                <a:gd name="connsiteX8" fmla="*/ 184361 w 457206"/>
                <a:gd name="connsiteY8" fmla="*/ 454797 h 454797"/>
                <a:gd name="connsiteX0" fmla="*/ 184361 w 452717"/>
                <a:gd name="connsiteY0" fmla="*/ 454797 h 454797"/>
                <a:gd name="connsiteX1" fmla="*/ 50114 w 452717"/>
                <a:gd name="connsiteY1" fmla="*/ 310418 h 454797"/>
                <a:gd name="connsiteX2" fmla="*/ 1988 w 452717"/>
                <a:gd name="connsiteY2" fmla="*/ 140709 h 454797"/>
                <a:gd name="connsiteX3" fmla="*/ 123570 w 452717"/>
                <a:gd name="connsiteY3" fmla="*/ 19127 h 454797"/>
                <a:gd name="connsiteX4" fmla="*/ 409795 w 452717"/>
                <a:gd name="connsiteY4" fmla="*/ 62187 h 454797"/>
                <a:gd name="connsiteX5" fmla="*/ 445257 w 452717"/>
                <a:gd name="connsiteY5" fmla="*/ 216698 h 454797"/>
                <a:gd name="connsiteX6" fmla="*/ 354070 w 452717"/>
                <a:gd name="connsiteY6" fmla="*/ 361077 h 454797"/>
                <a:gd name="connsiteX7" fmla="*/ 283147 w 452717"/>
                <a:gd name="connsiteY7" fmla="*/ 452264 h 454797"/>
                <a:gd name="connsiteX8" fmla="*/ 184361 w 452717"/>
                <a:gd name="connsiteY8" fmla="*/ 454797 h 4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717" h="454797">
                  <a:moveTo>
                    <a:pt x="184361" y="454797"/>
                  </a:moveTo>
                  <a:cubicBezTo>
                    <a:pt x="145522" y="431156"/>
                    <a:pt x="80509" y="362766"/>
                    <a:pt x="50114" y="310418"/>
                  </a:cubicBezTo>
                  <a:cubicBezTo>
                    <a:pt x="19719" y="258070"/>
                    <a:pt x="-7722" y="204455"/>
                    <a:pt x="1988" y="140709"/>
                  </a:cubicBezTo>
                  <a:cubicBezTo>
                    <a:pt x="11698" y="76963"/>
                    <a:pt x="65734" y="42346"/>
                    <a:pt x="123570" y="19127"/>
                  </a:cubicBezTo>
                  <a:cubicBezTo>
                    <a:pt x="181406" y="-4092"/>
                    <a:pt x="358714" y="-21401"/>
                    <a:pt x="409795" y="62187"/>
                  </a:cubicBezTo>
                  <a:cubicBezTo>
                    <a:pt x="460876" y="145775"/>
                    <a:pt x="457077" y="166883"/>
                    <a:pt x="445257" y="216698"/>
                  </a:cubicBezTo>
                  <a:cubicBezTo>
                    <a:pt x="433437" y="266513"/>
                    <a:pt x="381088" y="321816"/>
                    <a:pt x="354070" y="361077"/>
                  </a:cubicBezTo>
                  <a:cubicBezTo>
                    <a:pt x="327052" y="400338"/>
                    <a:pt x="297501" y="436644"/>
                    <a:pt x="283147" y="452264"/>
                  </a:cubicBezTo>
                  <a:cubicBezTo>
                    <a:pt x="254862" y="450154"/>
                    <a:pt x="228266" y="453109"/>
                    <a:pt x="184361" y="454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31029" y="2330334"/>
              <a:ext cx="144401" cy="429575"/>
            </a:xfrm>
            <a:custGeom>
              <a:avLst/>
              <a:gdLst>
                <a:gd name="connsiteX0" fmla="*/ 14645 w 158570"/>
                <a:gd name="connsiteY0" fmla="*/ 425485 h 425485"/>
                <a:gd name="connsiteX1" fmla="*/ 119420 w 158570"/>
                <a:gd name="connsiteY1" fmla="*/ 263560 h 425485"/>
                <a:gd name="connsiteX2" fmla="*/ 157520 w 158570"/>
                <a:gd name="connsiteY2" fmla="*/ 146879 h 425485"/>
                <a:gd name="connsiteX3" fmla="*/ 83701 w 158570"/>
                <a:gd name="connsiteY3" fmla="*/ 13529 h 425485"/>
                <a:gd name="connsiteX4" fmla="*/ 357 w 158570"/>
                <a:gd name="connsiteY4" fmla="*/ 6385 h 425485"/>
                <a:gd name="connsiteX5" fmla="*/ 55126 w 158570"/>
                <a:gd name="connsiteY5" fmla="*/ 30197 h 425485"/>
                <a:gd name="connsiteX6" fmla="*/ 93226 w 158570"/>
                <a:gd name="connsiteY6" fmla="*/ 84966 h 425485"/>
                <a:gd name="connsiteX7" fmla="*/ 114657 w 158570"/>
                <a:gd name="connsiteY7" fmla="*/ 173072 h 425485"/>
                <a:gd name="connsiteX8" fmla="*/ 81320 w 158570"/>
                <a:gd name="connsiteY8" fmla="*/ 263560 h 425485"/>
                <a:gd name="connsiteX9" fmla="*/ 14645 w 158570"/>
                <a:gd name="connsiteY9" fmla="*/ 425485 h 425485"/>
                <a:gd name="connsiteX0" fmla="*/ 14674 w 158599"/>
                <a:gd name="connsiteY0" fmla="*/ 425485 h 425485"/>
                <a:gd name="connsiteX1" fmla="*/ 119449 w 158599"/>
                <a:gd name="connsiteY1" fmla="*/ 263560 h 425485"/>
                <a:gd name="connsiteX2" fmla="*/ 157549 w 158599"/>
                <a:gd name="connsiteY2" fmla="*/ 146879 h 425485"/>
                <a:gd name="connsiteX3" fmla="*/ 83730 w 158599"/>
                <a:gd name="connsiteY3" fmla="*/ 13529 h 425485"/>
                <a:gd name="connsiteX4" fmla="*/ 386 w 158599"/>
                <a:gd name="connsiteY4" fmla="*/ 6385 h 425485"/>
                <a:gd name="connsiteX5" fmla="*/ 55155 w 158599"/>
                <a:gd name="connsiteY5" fmla="*/ 30197 h 425485"/>
                <a:gd name="connsiteX6" fmla="*/ 114686 w 158599"/>
                <a:gd name="connsiteY6" fmla="*/ 173072 h 425485"/>
                <a:gd name="connsiteX7" fmla="*/ 81349 w 158599"/>
                <a:gd name="connsiteY7" fmla="*/ 263560 h 425485"/>
                <a:gd name="connsiteX8" fmla="*/ 14674 w 158599"/>
                <a:gd name="connsiteY8" fmla="*/ 425485 h 425485"/>
                <a:gd name="connsiteX0" fmla="*/ 14659 w 158584"/>
                <a:gd name="connsiteY0" fmla="*/ 425485 h 425485"/>
                <a:gd name="connsiteX1" fmla="*/ 119434 w 158584"/>
                <a:gd name="connsiteY1" fmla="*/ 263560 h 425485"/>
                <a:gd name="connsiteX2" fmla="*/ 157534 w 158584"/>
                <a:gd name="connsiteY2" fmla="*/ 146879 h 425485"/>
                <a:gd name="connsiteX3" fmla="*/ 83715 w 158584"/>
                <a:gd name="connsiteY3" fmla="*/ 13529 h 425485"/>
                <a:gd name="connsiteX4" fmla="*/ 371 w 158584"/>
                <a:gd name="connsiteY4" fmla="*/ 6385 h 425485"/>
                <a:gd name="connsiteX5" fmla="*/ 55140 w 158584"/>
                <a:gd name="connsiteY5" fmla="*/ 30197 h 425485"/>
                <a:gd name="connsiteX6" fmla="*/ 102765 w 158584"/>
                <a:gd name="connsiteY6" fmla="*/ 151641 h 425485"/>
                <a:gd name="connsiteX7" fmla="*/ 81334 w 158584"/>
                <a:gd name="connsiteY7" fmla="*/ 263560 h 425485"/>
                <a:gd name="connsiteX8" fmla="*/ 14659 w 158584"/>
                <a:gd name="connsiteY8" fmla="*/ 425485 h 425485"/>
                <a:gd name="connsiteX0" fmla="*/ 14659 w 158584"/>
                <a:gd name="connsiteY0" fmla="*/ 425485 h 425525"/>
                <a:gd name="connsiteX1" fmla="*/ 119434 w 158584"/>
                <a:gd name="connsiteY1" fmla="*/ 277847 h 425525"/>
                <a:gd name="connsiteX2" fmla="*/ 157534 w 158584"/>
                <a:gd name="connsiteY2" fmla="*/ 146879 h 425525"/>
                <a:gd name="connsiteX3" fmla="*/ 83715 w 158584"/>
                <a:gd name="connsiteY3" fmla="*/ 13529 h 425525"/>
                <a:gd name="connsiteX4" fmla="*/ 371 w 158584"/>
                <a:gd name="connsiteY4" fmla="*/ 6385 h 425525"/>
                <a:gd name="connsiteX5" fmla="*/ 55140 w 158584"/>
                <a:gd name="connsiteY5" fmla="*/ 30197 h 425525"/>
                <a:gd name="connsiteX6" fmla="*/ 102765 w 158584"/>
                <a:gd name="connsiteY6" fmla="*/ 151641 h 425525"/>
                <a:gd name="connsiteX7" fmla="*/ 81334 w 158584"/>
                <a:gd name="connsiteY7" fmla="*/ 263560 h 425525"/>
                <a:gd name="connsiteX8" fmla="*/ 14659 w 158584"/>
                <a:gd name="connsiteY8" fmla="*/ 425485 h 425525"/>
                <a:gd name="connsiteX0" fmla="*/ 31241 w 175166"/>
                <a:gd name="connsiteY0" fmla="*/ 434865 h 434905"/>
                <a:gd name="connsiteX1" fmla="*/ 136016 w 175166"/>
                <a:gd name="connsiteY1" fmla="*/ 287227 h 434905"/>
                <a:gd name="connsiteX2" fmla="*/ 174116 w 175166"/>
                <a:gd name="connsiteY2" fmla="*/ 156259 h 434905"/>
                <a:gd name="connsiteX3" fmla="*/ 100297 w 175166"/>
                <a:gd name="connsiteY3" fmla="*/ 22909 h 434905"/>
                <a:gd name="connsiteX4" fmla="*/ 284 w 175166"/>
                <a:gd name="connsiteY4" fmla="*/ 1478 h 434905"/>
                <a:gd name="connsiteX5" fmla="*/ 71722 w 175166"/>
                <a:gd name="connsiteY5" fmla="*/ 39577 h 434905"/>
                <a:gd name="connsiteX6" fmla="*/ 119347 w 175166"/>
                <a:gd name="connsiteY6" fmla="*/ 161021 h 434905"/>
                <a:gd name="connsiteX7" fmla="*/ 97916 w 175166"/>
                <a:gd name="connsiteY7" fmla="*/ 272940 h 434905"/>
                <a:gd name="connsiteX8" fmla="*/ 31241 w 175166"/>
                <a:gd name="connsiteY8" fmla="*/ 434865 h 434905"/>
                <a:gd name="connsiteX0" fmla="*/ 482 w 144407"/>
                <a:gd name="connsiteY0" fmla="*/ 429535 h 429575"/>
                <a:gd name="connsiteX1" fmla="*/ 105257 w 144407"/>
                <a:gd name="connsiteY1" fmla="*/ 281897 h 429575"/>
                <a:gd name="connsiteX2" fmla="*/ 143357 w 144407"/>
                <a:gd name="connsiteY2" fmla="*/ 150929 h 429575"/>
                <a:gd name="connsiteX3" fmla="*/ 69538 w 144407"/>
                <a:gd name="connsiteY3" fmla="*/ 17579 h 429575"/>
                <a:gd name="connsiteX4" fmla="*/ 2862 w 144407"/>
                <a:gd name="connsiteY4" fmla="*/ 3291 h 429575"/>
                <a:gd name="connsiteX5" fmla="*/ 40963 w 144407"/>
                <a:gd name="connsiteY5" fmla="*/ 34247 h 429575"/>
                <a:gd name="connsiteX6" fmla="*/ 88588 w 144407"/>
                <a:gd name="connsiteY6" fmla="*/ 155691 h 429575"/>
                <a:gd name="connsiteX7" fmla="*/ 67157 w 144407"/>
                <a:gd name="connsiteY7" fmla="*/ 267610 h 429575"/>
                <a:gd name="connsiteX8" fmla="*/ 482 w 144407"/>
                <a:gd name="connsiteY8" fmla="*/ 429535 h 429575"/>
                <a:gd name="connsiteX0" fmla="*/ 476 w 144401"/>
                <a:gd name="connsiteY0" fmla="*/ 429535 h 429575"/>
                <a:gd name="connsiteX1" fmla="*/ 105251 w 144401"/>
                <a:gd name="connsiteY1" fmla="*/ 281897 h 429575"/>
                <a:gd name="connsiteX2" fmla="*/ 143351 w 144401"/>
                <a:gd name="connsiteY2" fmla="*/ 150929 h 429575"/>
                <a:gd name="connsiteX3" fmla="*/ 69532 w 144401"/>
                <a:gd name="connsiteY3" fmla="*/ 17579 h 429575"/>
                <a:gd name="connsiteX4" fmla="*/ 2856 w 144401"/>
                <a:gd name="connsiteY4" fmla="*/ 3291 h 429575"/>
                <a:gd name="connsiteX5" fmla="*/ 40957 w 144401"/>
                <a:gd name="connsiteY5" fmla="*/ 34247 h 429575"/>
                <a:gd name="connsiteX6" fmla="*/ 83819 w 144401"/>
                <a:gd name="connsiteY6" fmla="*/ 150929 h 429575"/>
                <a:gd name="connsiteX7" fmla="*/ 67151 w 144401"/>
                <a:gd name="connsiteY7" fmla="*/ 267610 h 429575"/>
                <a:gd name="connsiteX8" fmla="*/ 476 w 144401"/>
                <a:gd name="connsiteY8" fmla="*/ 429535 h 42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01" h="429575">
                  <a:moveTo>
                    <a:pt x="476" y="429535"/>
                  </a:moveTo>
                  <a:cubicBezTo>
                    <a:pt x="6826" y="431916"/>
                    <a:pt x="81439" y="328331"/>
                    <a:pt x="105251" y="281897"/>
                  </a:cubicBezTo>
                  <a:cubicBezTo>
                    <a:pt x="129063" y="235463"/>
                    <a:pt x="149304" y="194982"/>
                    <a:pt x="143351" y="150929"/>
                  </a:cubicBezTo>
                  <a:cubicBezTo>
                    <a:pt x="137398" y="106876"/>
                    <a:pt x="92948" y="42185"/>
                    <a:pt x="69532" y="17579"/>
                  </a:cubicBezTo>
                  <a:cubicBezTo>
                    <a:pt x="46116" y="-7027"/>
                    <a:pt x="7618" y="513"/>
                    <a:pt x="2856" y="3291"/>
                  </a:cubicBezTo>
                  <a:cubicBezTo>
                    <a:pt x="-1906" y="6069"/>
                    <a:pt x="27463" y="9641"/>
                    <a:pt x="40957" y="34247"/>
                  </a:cubicBezTo>
                  <a:cubicBezTo>
                    <a:pt x="54451" y="58853"/>
                    <a:pt x="79453" y="112035"/>
                    <a:pt x="83819" y="150929"/>
                  </a:cubicBezTo>
                  <a:cubicBezTo>
                    <a:pt x="88185" y="189823"/>
                    <a:pt x="81042" y="221176"/>
                    <a:pt x="67151" y="267610"/>
                  </a:cubicBezTo>
                  <a:cubicBezTo>
                    <a:pt x="53261" y="314044"/>
                    <a:pt x="-5874" y="427154"/>
                    <a:pt x="476" y="4295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97497" y="2325089"/>
              <a:ext cx="75273" cy="430439"/>
            </a:xfrm>
            <a:custGeom>
              <a:avLst/>
              <a:gdLst>
                <a:gd name="connsiteX0" fmla="*/ 30960 w 103445"/>
                <a:gd name="connsiteY0" fmla="*/ 422056 h 422107"/>
                <a:gd name="connsiteX1" fmla="*/ 92873 w 103445"/>
                <a:gd name="connsiteY1" fmla="*/ 231556 h 422107"/>
                <a:gd name="connsiteX2" fmla="*/ 97635 w 103445"/>
                <a:gd name="connsiteY2" fmla="*/ 131544 h 422107"/>
                <a:gd name="connsiteX3" fmla="*/ 33342 w 103445"/>
                <a:gd name="connsiteY3" fmla="*/ 5338 h 422107"/>
                <a:gd name="connsiteX4" fmla="*/ 4 w 103445"/>
                <a:gd name="connsiteY4" fmla="*/ 31531 h 422107"/>
                <a:gd name="connsiteX5" fmla="*/ 30960 w 103445"/>
                <a:gd name="connsiteY5" fmla="*/ 105350 h 422107"/>
                <a:gd name="connsiteX6" fmla="*/ 45248 w 103445"/>
                <a:gd name="connsiteY6" fmla="*/ 212506 h 422107"/>
                <a:gd name="connsiteX7" fmla="*/ 30960 w 103445"/>
                <a:gd name="connsiteY7" fmla="*/ 422056 h 422107"/>
                <a:gd name="connsiteX0" fmla="*/ 30960 w 103446"/>
                <a:gd name="connsiteY0" fmla="*/ 421100 h 421152"/>
                <a:gd name="connsiteX1" fmla="*/ 92873 w 103446"/>
                <a:gd name="connsiteY1" fmla="*/ 230600 h 421152"/>
                <a:gd name="connsiteX2" fmla="*/ 97635 w 103446"/>
                <a:gd name="connsiteY2" fmla="*/ 116300 h 421152"/>
                <a:gd name="connsiteX3" fmla="*/ 33342 w 103446"/>
                <a:gd name="connsiteY3" fmla="*/ 4382 h 421152"/>
                <a:gd name="connsiteX4" fmla="*/ 4 w 103446"/>
                <a:gd name="connsiteY4" fmla="*/ 30575 h 421152"/>
                <a:gd name="connsiteX5" fmla="*/ 30960 w 103446"/>
                <a:gd name="connsiteY5" fmla="*/ 104394 h 421152"/>
                <a:gd name="connsiteX6" fmla="*/ 45248 w 103446"/>
                <a:gd name="connsiteY6" fmla="*/ 211550 h 421152"/>
                <a:gd name="connsiteX7" fmla="*/ 30960 w 103446"/>
                <a:gd name="connsiteY7" fmla="*/ 421100 h 421152"/>
                <a:gd name="connsiteX0" fmla="*/ 30960 w 102503"/>
                <a:gd name="connsiteY0" fmla="*/ 421100 h 421522"/>
                <a:gd name="connsiteX1" fmla="*/ 90492 w 102503"/>
                <a:gd name="connsiteY1" fmla="*/ 261556 h 421522"/>
                <a:gd name="connsiteX2" fmla="*/ 97635 w 102503"/>
                <a:gd name="connsiteY2" fmla="*/ 116300 h 421522"/>
                <a:gd name="connsiteX3" fmla="*/ 33342 w 102503"/>
                <a:gd name="connsiteY3" fmla="*/ 4382 h 421522"/>
                <a:gd name="connsiteX4" fmla="*/ 4 w 102503"/>
                <a:gd name="connsiteY4" fmla="*/ 30575 h 421522"/>
                <a:gd name="connsiteX5" fmla="*/ 30960 w 102503"/>
                <a:gd name="connsiteY5" fmla="*/ 104394 h 421522"/>
                <a:gd name="connsiteX6" fmla="*/ 45248 w 102503"/>
                <a:gd name="connsiteY6" fmla="*/ 211550 h 421522"/>
                <a:gd name="connsiteX7" fmla="*/ 30960 w 102503"/>
                <a:gd name="connsiteY7" fmla="*/ 421100 h 421522"/>
                <a:gd name="connsiteX0" fmla="*/ 19060 w 90603"/>
                <a:gd name="connsiteY0" fmla="*/ 427590 h 428012"/>
                <a:gd name="connsiteX1" fmla="*/ 78592 w 90603"/>
                <a:gd name="connsiteY1" fmla="*/ 268046 h 428012"/>
                <a:gd name="connsiteX2" fmla="*/ 85735 w 90603"/>
                <a:gd name="connsiteY2" fmla="*/ 122790 h 428012"/>
                <a:gd name="connsiteX3" fmla="*/ 21442 w 90603"/>
                <a:gd name="connsiteY3" fmla="*/ 10872 h 428012"/>
                <a:gd name="connsiteX4" fmla="*/ 10 w 90603"/>
                <a:gd name="connsiteY4" fmla="*/ 15634 h 428012"/>
                <a:gd name="connsiteX5" fmla="*/ 19060 w 90603"/>
                <a:gd name="connsiteY5" fmla="*/ 110884 h 428012"/>
                <a:gd name="connsiteX6" fmla="*/ 33348 w 90603"/>
                <a:gd name="connsiteY6" fmla="*/ 218040 h 428012"/>
                <a:gd name="connsiteX7" fmla="*/ 19060 w 90603"/>
                <a:gd name="connsiteY7" fmla="*/ 427590 h 428012"/>
                <a:gd name="connsiteX0" fmla="*/ 19492 w 89806"/>
                <a:gd name="connsiteY0" fmla="*/ 429215 h 429637"/>
                <a:gd name="connsiteX1" fmla="*/ 79024 w 89806"/>
                <a:gd name="connsiteY1" fmla="*/ 269671 h 429637"/>
                <a:gd name="connsiteX2" fmla="*/ 86167 w 89806"/>
                <a:gd name="connsiteY2" fmla="*/ 124415 h 429637"/>
                <a:gd name="connsiteX3" fmla="*/ 38543 w 89806"/>
                <a:gd name="connsiteY3" fmla="*/ 10115 h 429637"/>
                <a:gd name="connsiteX4" fmla="*/ 442 w 89806"/>
                <a:gd name="connsiteY4" fmla="*/ 17259 h 429637"/>
                <a:gd name="connsiteX5" fmla="*/ 19492 w 89806"/>
                <a:gd name="connsiteY5" fmla="*/ 112509 h 429637"/>
                <a:gd name="connsiteX6" fmla="*/ 33780 w 89806"/>
                <a:gd name="connsiteY6" fmla="*/ 219665 h 429637"/>
                <a:gd name="connsiteX7" fmla="*/ 19492 w 89806"/>
                <a:gd name="connsiteY7" fmla="*/ 429215 h 429637"/>
                <a:gd name="connsiteX0" fmla="*/ 19130 w 89444"/>
                <a:gd name="connsiteY0" fmla="*/ 428992 h 429414"/>
                <a:gd name="connsiteX1" fmla="*/ 78662 w 89444"/>
                <a:gd name="connsiteY1" fmla="*/ 269448 h 429414"/>
                <a:gd name="connsiteX2" fmla="*/ 85805 w 89444"/>
                <a:gd name="connsiteY2" fmla="*/ 124192 h 429414"/>
                <a:gd name="connsiteX3" fmla="*/ 38181 w 89444"/>
                <a:gd name="connsiteY3" fmla="*/ 9892 h 429414"/>
                <a:gd name="connsiteX4" fmla="*/ 80 w 89444"/>
                <a:gd name="connsiteY4" fmla="*/ 17036 h 429414"/>
                <a:gd name="connsiteX5" fmla="*/ 28655 w 89444"/>
                <a:gd name="connsiteY5" fmla="*/ 107524 h 429414"/>
                <a:gd name="connsiteX6" fmla="*/ 33418 w 89444"/>
                <a:gd name="connsiteY6" fmla="*/ 219442 h 429414"/>
                <a:gd name="connsiteX7" fmla="*/ 19130 w 89444"/>
                <a:gd name="connsiteY7" fmla="*/ 428992 h 429414"/>
                <a:gd name="connsiteX0" fmla="*/ 4959 w 75273"/>
                <a:gd name="connsiteY0" fmla="*/ 430017 h 430439"/>
                <a:gd name="connsiteX1" fmla="*/ 64491 w 75273"/>
                <a:gd name="connsiteY1" fmla="*/ 270473 h 430439"/>
                <a:gd name="connsiteX2" fmla="*/ 71634 w 75273"/>
                <a:gd name="connsiteY2" fmla="*/ 125217 h 430439"/>
                <a:gd name="connsiteX3" fmla="*/ 24010 w 75273"/>
                <a:gd name="connsiteY3" fmla="*/ 10917 h 430439"/>
                <a:gd name="connsiteX4" fmla="*/ 197 w 75273"/>
                <a:gd name="connsiteY4" fmla="*/ 15680 h 430439"/>
                <a:gd name="connsiteX5" fmla="*/ 14484 w 75273"/>
                <a:gd name="connsiteY5" fmla="*/ 108549 h 430439"/>
                <a:gd name="connsiteX6" fmla="*/ 19247 w 75273"/>
                <a:gd name="connsiteY6" fmla="*/ 220467 h 430439"/>
                <a:gd name="connsiteX7" fmla="*/ 4959 w 75273"/>
                <a:gd name="connsiteY7" fmla="*/ 430017 h 43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73" h="430439">
                  <a:moveTo>
                    <a:pt x="4959" y="430017"/>
                  </a:moveTo>
                  <a:cubicBezTo>
                    <a:pt x="12500" y="438351"/>
                    <a:pt x="53379" y="321273"/>
                    <a:pt x="64491" y="270473"/>
                  </a:cubicBezTo>
                  <a:cubicBezTo>
                    <a:pt x="75604" y="219673"/>
                    <a:pt x="78381" y="168476"/>
                    <a:pt x="71634" y="125217"/>
                  </a:cubicBezTo>
                  <a:cubicBezTo>
                    <a:pt x="64887" y="81958"/>
                    <a:pt x="35916" y="29173"/>
                    <a:pt x="24010" y="10917"/>
                  </a:cubicBezTo>
                  <a:cubicBezTo>
                    <a:pt x="12104" y="-7339"/>
                    <a:pt x="1785" y="-592"/>
                    <a:pt x="197" y="15680"/>
                  </a:cubicBezTo>
                  <a:cubicBezTo>
                    <a:pt x="-1391" y="31952"/>
                    <a:pt x="6943" y="78387"/>
                    <a:pt x="14484" y="108549"/>
                  </a:cubicBezTo>
                  <a:cubicBezTo>
                    <a:pt x="22025" y="138711"/>
                    <a:pt x="20834" y="166889"/>
                    <a:pt x="19247" y="220467"/>
                  </a:cubicBezTo>
                  <a:cubicBezTo>
                    <a:pt x="17660" y="274045"/>
                    <a:pt x="-2582" y="421683"/>
                    <a:pt x="4959" y="4300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90243" y="2328535"/>
              <a:ext cx="89097" cy="434752"/>
            </a:xfrm>
            <a:custGeom>
              <a:avLst/>
              <a:gdLst>
                <a:gd name="connsiteX0" fmla="*/ 88772 w 90474"/>
                <a:gd name="connsiteY0" fmla="*/ 420011 h 421827"/>
                <a:gd name="connsiteX1" fmla="*/ 74484 w 90474"/>
                <a:gd name="connsiteY1" fmla="*/ 222367 h 421827"/>
                <a:gd name="connsiteX2" fmla="*/ 53053 w 90474"/>
                <a:gd name="connsiteY2" fmla="*/ 24723 h 421827"/>
                <a:gd name="connsiteX3" fmla="*/ 14953 w 90474"/>
                <a:gd name="connsiteY3" fmla="*/ 15198 h 421827"/>
                <a:gd name="connsiteX4" fmla="*/ 666 w 90474"/>
                <a:gd name="connsiteY4" fmla="*/ 136642 h 421827"/>
                <a:gd name="connsiteX5" fmla="*/ 34003 w 90474"/>
                <a:gd name="connsiteY5" fmla="*/ 310473 h 421827"/>
                <a:gd name="connsiteX6" fmla="*/ 88772 w 90474"/>
                <a:gd name="connsiteY6" fmla="*/ 420011 h 421827"/>
                <a:gd name="connsiteX0" fmla="*/ 88894 w 90455"/>
                <a:gd name="connsiteY0" fmla="*/ 432253 h 434069"/>
                <a:gd name="connsiteX1" fmla="*/ 74606 w 90455"/>
                <a:gd name="connsiteY1" fmla="*/ 234609 h 434069"/>
                <a:gd name="connsiteX2" fmla="*/ 65081 w 90455"/>
                <a:gd name="connsiteY2" fmla="*/ 17915 h 434069"/>
                <a:gd name="connsiteX3" fmla="*/ 15075 w 90455"/>
                <a:gd name="connsiteY3" fmla="*/ 27440 h 434069"/>
                <a:gd name="connsiteX4" fmla="*/ 788 w 90455"/>
                <a:gd name="connsiteY4" fmla="*/ 148884 h 434069"/>
                <a:gd name="connsiteX5" fmla="*/ 34125 w 90455"/>
                <a:gd name="connsiteY5" fmla="*/ 322715 h 434069"/>
                <a:gd name="connsiteX6" fmla="*/ 88894 w 90455"/>
                <a:gd name="connsiteY6" fmla="*/ 432253 h 434069"/>
                <a:gd name="connsiteX0" fmla="*/ 88894 w 89591"/>
                <a:gd name="connsiteY0" fmla="*/ 429296 h 432713"/>
                <a:gd name="connsiteX1" fmla="*/ 65081 w 89591"/>
                <a:gd name="connsiteY1" fmla="*/ 191170 h 432713"/>
                <a:gd name="connsiteX2" fmla="*/ 65081 w 89591"/>
                <a:gd name="connsiteY2" fmla="*/ 14958 h 432713"/>
                <a:gd name="connsiteX3" fmla="*/ 15075 w 89591"/>
                <a:gd name="connsiteY3" fmla="*/ 24483 h 432713"/>
                <a:gd name="connsiteX4" fmla="*/ 788 w 89591"/>
                <a:gd name="connsiteY4" fmla="*/ 145927 h 432713"/>
                <a:gd name="connsiteX5" fmla="*/ 34125 w 89591"/>
                <a:gd name="connsiteY5" fmla="*/ 319758 h 432713"/>
                <a:gd name="connsiteX6" fmla="*/ 88894 w 89591"/>
                <a:gd name="connsiteY6" fmla="*/ 429296 h 432713"/>
                <a:gd name="connsiteX0" fmla="*/ 88400 w 89097"/>
                <a:gd name="connsiteY0" fmla="*/ 431335 h 434752"/>
                <a:gd name="connsiteX1" fmla="*/ 64587 w 89097"/>
                <a:gd name="connsiteY1" fmla="*/ 193209 h 434752"/>
                <a:gd name="connsiteX2" fmla="*/ 64587 w 89097"/>
                <a:gd name="connsiteY2" fmla="*/ 16997 h 434752"/>
                <a:gd name="connsiteX3" fmla="*/ 31249 w 89097"/>
                <a:gd name="connsiteY3" fmla="*/ 21759 h 434752"/>
                <a:gd name="connsiteX4" fmla="*/ 294 w 89097"/>
                <a:gd name="connsiteY4" fmla="*/ 147966 h 434752"/>
                <a:gd name="connsiteX5" fmla="*/ 33631 w 89097"/>
                <a:gd name="connsiteY5" fmla="*/ 321797 h 434752"/>
                <a:gd name="connsiteX6" fmla="*/ 88400 w 89097"/>
                <a:gd name="connsiteY6" fmla="*/ 431335 h 43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97" h="434752">
                  <a:moveTo>
                    <a:pt x="88400" y="431335"/>
                  </a:moveTo>
                  <a:cubicBezTo>
                    <a:pt x="93559" y="409904"/>
                    <a:pt x="68556" y="262265"/>
                    <a:pt x="64587" y="193209"/>
                  </a:cubicBezTo>
                  <a:cubicBezTo>
                    <a:pt x="60618" y="124153"/>
                    <a:pt x="70143" y="45572"/>
                    <a:pt x="64587" y="16997"/>
                  </a:cubicBezTo>
                  <a:cubicBezTo>
                    <a:pt x="59031" y="-11578"/>
                    <a:pt x="41965" y="-69"/>
                    <a:pt x="31249" y="21759"/>
                  </a:cubicBezTo>
                  <a:cubicBezTo>
                    <a:pt x="20533" y="43587"/>
                    <a:pt x="-2881" y="98754"/>
                    <a:pt x="294" y="147966"/>
                  </a:cubicBezTo>
                  <a:cubicBezTo>
                    <a:pt x="3469" y="197178"/>
                    <a:pt x="20534" y="275363"/>
                    <a:pt x="33631" y="321797"/>
                  </a:cubicBezTo>
                  <a:cubicBezTo>
                    <a:pt x="46728" y="368231"/>
                    <a:pt x="83241" y="452766"/>
                    <a:pt x="88400" y="4313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06242" y="2340089"/>
              <a:ext cx="143836" cy="420234"/>
            </a:xfrm>
            <a:custGeom>
              <a:avLst/>
              <a:gdLst>
                <a:gd name="connsiteX0" fmla="*/ 142981 w 142990"/>
                <a:gd name="connsiteY0" fmla="*/ 412703 h 415538"/>
                <a:gd name="connsiteX1" fmla="*/ 64400 w 142990"/>
                <a:gd name="connsiteY1" fmla="*/ 243634 h 415538"/>
                <a:gd name="connsiteX2" fmla="*/ 50112 w 142990"/>
                <a:gd name="connsiteY2" fmla="*/ 100759 h 415538"/>
                <a:gd name="connsiteX3" fmla="*/ 71543 w 142990"/>
                <a:gd name="connsiteY3" fmla="*/ 746 h 415538"/>
                <a:gd name="connsiteX4" fmla="*/ 12012 w 142990"/>
                <a:gd name="connsiteY4" fmla="*/ 62659 h 415538"/>
                <a:gd name="connsiteX5" fmla="*/ 4868 w 142990"/>
                <a:gd name="connsiteY5" fmla="*/ 198390 h 415538"/>
                <a:gd name="connsiteX6" fmla="*/ 69162 w 142990"/>
                <a:gd name="connsiteY6" fmla="*/ 338884 h 415538"/>
                <a:gd name="connsiteX7" fmla="*/ 142981 w 142990"/>
                <a:gd name="connsiteY7" fmla="*/ 412703 h 415538"/>
                <a:gd name="connsiteX0" fmla="*/ 143827 w 143836"/>
                <a:gd name="connsiteY0" fmla="*/ 417399 h 420234"/>
                <a:gd name="connsiteX1" fmla="*/ 65246 w 143836"/>
                <a:gd name="connsiteY1" fmla="*/ 248330 h 420234"/>
                <a:gd name="connsiteX2" fmla="*/ 50958 w 143836"/>
                <a:gd name="connsiteY2" fmla="*/ 105455 h 420234"/>
                <a:gd name="connsiteX3" fmla="*/ 91439 w 143836"/>
                <a:gd name="connsiteY3" fmla="*/ 680 h 420234"/>
                <a:gd name="connsiteX4" fmla="*/ 12858 w 143836"/>
                <a:gd name="connsiteY4" fmla="*/ 67355 h 420234"/>
                <a:gd name="connsiteX5" fmla="*/ 5714 w 143836"/>
                <a:gd name="connsiteY5" fmla="*/ 203086 h 420234"/>
                <a:gd name="connsiteX6" fmla="*/ 70008 w 143836"/>
                <a:gd name="connsiteY6" fmla="*/ 343580 h 420234"/>
                <a:gd name="connsiteX7" fmla="*/ 143827 w 143836"/>
                <a:gd name="connsiteY7" fmla="*/ 417399 h 42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36" h="420234">
                  <a:moveTo>
                    <a:pt x="143827" y="417399"/>
                  </a:moveTo>
                  <a:cubicBezTo>
                    <a:pt x="143033" y="401524"/>
                    <a:pt x="80724" y="300321"/>
                    <a:pt x="65246" y="248330"/>
                  </a:cubicBezTo>
                  <a:cubicBezTo>
                    <a:pt x="49768" y="196339"/>
                    <a:pt x="46593" y="146730"/>
                    <a:pt x="50958" y="105455"/>
                  </a:cubicBezTo>
                  <a:cubicBezTo>
                    <a:pt x="55323" y="64180"/>
                    <a:pt x="97789" y="7030"/>
                    <a:pt x="91439" y="680"/>
                  </a:cubicBezTo>
                  <a:cubicBezTo>
                    <a:pt x="85089" y="-5670"/>
                    <a:pt x="27145" y="33621"/>
                    <a:pt x="12858" y="67355"/>
                  </a:cubicBezTo>
                  <a:cubicBezTo>
                    <a:pt x="-1429" y="101089"/>
                    <a:pt x="-3811" y="157048"/>
                    <a:pt x="5714" y="203086"/>
                  </a:cubicBezTo>
                  <a:cubicBezTo>
                    <a:pt x="15239" y="249123"/>
                    <a:pt x="46196" y="308258"/>
                    <a:pt x="70008" y="343580"/>
                  </a:cubicBezTo>
                  <a:cubicBezTo>
                    <a:pt x="93820" y="378902"/>
                    <a:pt x="144621" y="433274"/>
                    <a:pt x="143827" y="41739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52779" y="2353057"/>
              <a:ext cx="166214" cy="405977"/>
            </a:xfrm>
            <a:custGeom>
              <a:avLst/>
              <a:gdLst/>
              <a:ahLst/>
              <a:cxnLst/>
              <a:rect l="l" t="t" r="r" b="b"/>
              <a:pathLst>
                <a:path w="166214" h="405977">
                  <a:moveTo>
                    <a:pt x="89891" y="0"/>
                  </a:moveTo>
                  <a:cubicBezTo>
                    <a:pt x="80301" y="5244"/>
                    <a:pt x="65986" y="13242"/>
                    <a:pt x="59178" y="25208"/>
                  </a:cubicBezTo>
                  <a:cubicBezTo>
                    <a:pt x="46081" y="48227"/>
                    <a:pt x="15521" y="87518"/>
                    <a:pt x="16315" y="129983"/>
                  </a:cubicBezTo>
                  <a:cubicBezTo>
                    <a:pt x="17109" y="172448"/>
                    <a:pt x="38937" y="233963"/>
                    <a:pt x="63940" y="280001"/>
                  </a:cubicBezTo>
                  <a:cubicBezTo>
                    <a:pt x="88868" y="325900"/>
                    <a:pt x="165869" y="380084"/>
                    <a:pt x="166214" y="405977"/>
                  </a:cubicBezTo>
                  <a:cubicBezTo>
                    <a:pt x="127133" y="376356"/>
                    <a:pt x="76035" y="320046"/>
                    <a:pt x="50114" y="275403"/>
                  </a:cubicBezTo>
                  <a:cubicBezTo>
                    <a:pt x="19719" y="223055"/>
                    <a:pt x="-7722" y="169440"/>
                    <a:pt x="1988" y="105694"/>
                  </a:cubicBezTo>
                  <a:cubicBezTo>
                    <a:pt x="9756" y="54695"/>
                    <a:pt x="45897" y="22340"/>
                    <a:pt x="898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53939" y="2316265"/>
              <a:ext cx="256594" cy="32986"/>
            </a:xfrm>
            <a:custGeom>
              <a:avLst/>
              <a:gdLst/>
              <a:ahLst/>
              <a:cxnLst/>
              <a:rect l="l" t="t" r="r" b="b"/>
              <a:pathLst>
                <a:path w="256594" h="32986">
                  <a:moveTo>
                    <a:pt x="166953" y="604"/>
                  </a:moveTo>
                  <a:cubicBezTo>
                    <a:pt x="198926" y="2381"/>
                    <a:pt x="230643" y="8222"/>
                    <a:pt x="256594" y="20892"/>
                  </a:cubicBezTo>
                  <a:cubicBezTo>
                    <a:pt x="226464" y="27484"/>
                    <a:pt x="165631" y="31949"/>
                    <a:pt x="123602" y="32802"/>
                  </a:cubicBezTo>
                  <a:cubicBezTo>
                    <a:pt x="90576" y="33473"/>
                    <a:pt x="38399" y="32325"/>
                    <a:pt x="0" y="29179"/>
                  </a:cubicBezTo>
                  <a:cubicBezTo>
                    <a:pt x="6774" y="25167"/>
                    <a:pt x="14010" y="22057"/>
                    <a:pt x="21307" y="19127"/>
                  </a:cubicBezTo>
                  <a:cubicBezTo>
                    <a:pt x="50225" y="7518"/>
                    <a:pt x="109011" y="-2615"/>
                    <a:pt x="166953" y="60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00"/>
                </a:gs>
                <a:gs pos="0">
                  <a:srgbClr val="FFFF99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54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545306" y="2771775"/>
              <a:ext cx="85725" cy="38100"/>
            </a:xfrm>
            <a:custGeom>
              <a:avLst/>
              <a:gdLst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69057 w 85725"/>
                <a:gd name="connsiteY2" fmla="*/ 30956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78582 w 85725"/>
                <a:gd name="connsiteY2" fmla="*/ 38100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38100">
                  <a:moveTo>
                    <a:pt x="0" y="2381"/>
                  </a:moveTo>
                  <a:lnTo>
                    <a:pt x="16669" y="38100"/>
                  </a:lnTo>
                  <a:lnTo>
                    <a:pt x="78582" y="38100"/>
                  </a:lnTo>
                  <a:lnTo>
                    <a:pt x="85725" y="0"/>
                  </a:lnTo>
                  <a:lnTo>
                    <a:pt x="0" y="23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accent6"/>
                </a:gs>
                <a:gs pos="53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127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566496" y="2842018"/>
              <a:ext cx="48203" cy="22860"/>
            </a:xfrm>
            <a:custGeom>
              <a:avLst/>
              <a:gdLst>
                <a:gd name="connsiteX0" fmla="*/ 2381 w 230981"/>
                <a:gd name="connsiteY0" fmla="*/ 14288 h 109538"/>
                <a:gd name="connsiteX1" fmla="*/ 0 w 230981"/>
                <a:gd name="connsiteY1" fmla="*/ 104775 h 109538"/>
                <a:gd name="connsiteX2" fmla="*/ 116681 w 230981"/>
                <a:gd name="connsiteY2" fmla="*/ 109538 h 109538"/>
                <a:gd name="connsiteX3" fmla="*/ 230981 w 230981"/>
                <a:gd name="connsiteY3" fmla="*/ 95250 h 109538"/>
                <a:gd name="connsiteX4" fmla="*/ 211931 w 230981"/>
                <a:gd name="connsiteY4" fmla="*/ 0 h 109538"/>
                <a:gd name="connsiteX5" fmla="*/ 109538 w 230981"/>
                <a:gd name="connsiteY5" fmla="*/ 11907 h 109538"/>
                <a:gd name="connsiteX6" fmla="*/ 2381 w 230981"/>
                <a:gd name="connsiteY6" fmla="*/ 1428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81" h="109538">
                  <a:moveTo>
                    <a:pt x="2381" y="14288"/>
                  </a:moveTo>
                  <a:cubicBezTo>
                    <a:pt x="1587" y="44450"/>
                    <a:pt x="794" y="74613"/>
                    <a:pt x="0" y="104775"/>
                  </a:cubicBezTo>
                  <a:lnTo>
                    <a:pt x="116681" y="109538"/>
                  </a:lnTo>
                  <a:lnTo>
                    <a:pt x="230981" y="95250"/>
                  </a:lnTo>
                  <a:lnTo>
                    <a:pt x="211931" y="0"/>
                  </a:lnTo>
                  <a:lnTo>
                    <a:pt x="109538" y="11907"/>
                  </a:lnTo>
                  <a:lnTo>
                    <a:pt x="2381" y="14288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00000"/>
                </a:gs>
                <a:gs pos="60000">
                  <a:srgbClr val="800000"/>
                </a:gs>
                <a:gs pos="42000">
                  <a:schemeClr val="accent6"/>
                </a:gs>
                <a:gs pos="0">
                  <a:srgbClr val="FFC000"/>
                </a:gs>
              </a:gsLst>
              <a:lin ang="105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458043" y="792507"/>
            <a:ext cx="455098" cy="548613"/>
            <a:chOff x="352779" y="2316265"/>
            <a:chExt cx="455098" cy="548613"/>
          </a:xfrm>
        </p:grpSpPr>
        <p:sp>
          <p:nvSpPr>
            <p:cNvPr id="88" name="Freeform 87"/>
            <p:cNvSpPr/>
            <p:nvPr/>
          </p:nvSpPr>
          <p:spPr>
            <a:xfrm>
              <a:off x="355160" y="2316265"/>
              <a:ext cx="452717" cy="454797"/>
            </a:xfrm>
            <a:custGeom>
              <a:avLst/>
              <a:gdLst>
                <a:gd name="connsiteX0" fmla="*/ 185179 w 449237"/>
                <a:gd name="connsiteY0" fmla="*/ 455226 h 466015"/>
                <a:gd name="connsiteX1" fmla="*/ 50932 w 449237"/>
                <a:gd name="connsiteY1" fmla="*/ 310847 h 466015"/>
                <a:gd name="connsiteX2" fmla="*/ 2806 w 449237"/>
                <a:gd name="connsiteY2" fmla="*/ 141138 h 466015"/>
                <a:gd name="connsiteX3" fmla="*/ 124388 w 449237"/>
                <a:gd name="connsiteY3" fmla="*/ 19556 h 466015"/>
                <a:gd name="connsiteX4" fmla="*/ 243438 w 449237"/>
                <a:gd name="connsiteY4" fmla="*/ 4358 h 466015"/>
                <a:gd name="connsiteX5" fmla="*/ 410613 w 449237"/>
                <a:gd name="connsiteY5" fmla="*/ 62616 h 466015"/>
                <a:gd name="connsiteX6" fmla="*/ 446075 w 449237"/>
                <a:gd name="connsiteY6" fmla="*/ 217127 h 466015"/>
                <a:gd name="connsiteX7" fmla="*/ 354888 w 449237"/>
                <a:gd name="connsiteY7" fmla="*/ 361506 h 466015"/>
                <a:gd name="connsiteX8" fmla="*/ 283965 w 449237"/>
                <a:gd name="connsiteY8" fmla="*/ 452693 h 466015"/>
                <a:gd name="connsiteX9" fmla="*/ 268767 w 449237"/>
                <a:gd name="connsiteY9" fmla="*/ 455226 h 466015"/>
                <a:gd name="connsiteX10" fmla="*/ 185179 w 449237"/>
                <a:gd name="connsiteY10" fmla="*/ 455226 h 46601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9075"/>
                <a:gd name="connsiteX1" fmla="*/ 50932 w 449237"/>
                <a:gd name="connsiteY1" fmla="*/ 310847 h 469075"/>
                <a:gd name="connsiteX2" fmla="*/ 2806 w 449237"/>
                <a:gd name="connsiteY2" fmla="*/ 141138 h 469075"/>
                <a:gd name="connsiteX3" fmla="*/ 124388 w 449237"/>
                <a:gd name="connsiteY3" fmla="*/ 19556 h 469075"/>
                <a:gd name="connsiteX4" fmla="*/ 243438 w 449237"/>
                <a:gd name="connsiteY4" fmla="*/ 4358 h 469075"/>
                <a:gd name="connsiteX5" fmla="*/ 410613 w 449237"/>
                <a:gd name="connsiteY5" fmla="*/ 62616 h 469075"/>
                <a:gd name="connsiteX6" fmla="*/ 446075 w 449237"/>
                <a:gd name="connsiteY6" fmla="*/ 217127 h 469075"/>
                <a:gd name="connsiteX7" fmla="*/ 354888 w 449237"/>
                <a:gd name="connsiteY7" fmla="*/ 361506 h 469075"/>
                <a:gd name="connsiteX8" fmla="*/ 283965 w 449237"/>
                <a:gd name="connsiteY8" fmla="*/ 452693 h 469075"/>
                <a:gd name="connsiteX9" fmla="*/ 185179 w 449237"/>
                <a:gd name="connsiteY9" fmla="*/ 455226 h 469075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64706"/>
                <a:gd name="connsiteX1" fmla="*/ 50932 w 449237"/>
                <a:gd name="connsiteY1" fmla="*/ 310847 h 464706"/>
                <a:gd name="connsiteX2" fmla="*/ 2806 w 449237"/>
                <a:gd name="connsiteY2" fmla="*/ 141138 h 464706"/>
                <a:gd name="connsiteX3" fmla="*/ 124388 w 449237"/>
                <a:gd name="connsiteY3" fmla="*/ 19556 h 464706"/>
                <a:gd name="connsiteX4" fmla="*/ 243438 w 449237"/>
                <a:gd name="connsiteY4" fmla="*/ 4358 h 464706"/>
                <a:gd name="connsiteX5" fmla="*/ 410613 w 449237"/>
                <a:gd name="connsiteY5" fmla="*/ 62616 h 464706"/>
                <a:gd name="connsiteX6" fmla="*/ 446075 w 449237"/>
                <a:gd name="connsiteY6" fmla="*/ 217127 h 464706"/>
                <a:gd name="connsiteX7" fmla="*/ 354888 w 449237"/>
                <a:gd name="connsiteY7" fmla="*/ 361506 h 464706"/>
                <a:gd name="connsiteX8" fmla="*/ 283965 w 449237"/>
                <a:gd name="connsiteY8" fmla="*/ 452693 h 464706"/>
                <a:gd name="connsiteX9" fmla="*/ 185179 w 449237"/>
                <a:gd name="connsiteY9" fmla="*/ 455226 h 464706"/>
                <a:gd name="connsiteX0" fmla="*/ 185179 w 449237"/>
                <a:gd name="connsiteY0" fmla="*/ 455226 h 455226"/>
                <a:gd name="connsiteX1" fmla="*/ 50932 w 449237"/>
                <a:gd name="connsiteY1" fmla="*/ 310847 h 455226"/>
                <a:gd name="connsiteX2" fmla="*/ 2806 w 449237"/>
                <a:gd name="connsiteY2" fmla="*/ 141138 h 455226"/>
                <a:gd name="connsiteX3" fmla="*/ 124388 w 449237"/>
                <a:gd name="connsiteY3" fmla="*/ 19556 h 455226"/>
                <a:gd name="connsiteX4" fmla="*/ 243438 w 449237"/>
                <a:gd name="connsiteY4" fmla="*/ 4358 h 455226"/>
                <a:gd name="connsiteX5" fmla="*/ 410613 w 449237"/>
                <a:gd name="connsiteY5" fmla="*/ 62616 h 455226"/>
                <a:gd name="connsiteX6" fmla="*/ 446075 w 449237"/>
                <a:gd name="connsiteY6" fmla="*/ 217127 h 455226"/>
                <a:gd name="connsiteX7" fmla="*/ 354888 w 449237"/>
                <a:gd name="connsiteY7" fmla="*/ 361506 h 455226"/>
                <a:gd name="connsiteX8" fmla="*/ 283965 w 449237"/>
                <a:gd name="connsiteY8" fmla="*/ 452693 h 455226"/>
                <a:gd name="connsiteX9" fmla="*/ 185179 w 449237"/>
                <a:gd name="connsiteY9" fmla="*/ 455226 h 455226"/>
                <a:gd name="connsiteX0" fmla="*/ 184361 w 448419"/>
                <a:gd name="connsiteY0" fmla="*/ 455226 h 455226"/>
                <a:gd name="connsiteX1" fmla="*/ 50114 w 448419"/>
                <a:gd name="connsiteY1" fmla="*/ 310847 h 455226"/>
                <a:gd name="connsiteX2" fmla="*/ 1988 w 448419"/>
                <a:gd name="connsiteY2" fmla="*/ 141138 h 455226"/>
                <a:gd name="connsiteX3" fmla="*/ 123570 w 448419"/>
                <a:gd name="connsiteY3" fmla="*/ 19556 h 455226"/>
                <a:gd name="connsiteX4" fmla="*/ 242620 w 448419"/>
                <a:gd name="connsiteY4" fmla="*/ 4358 h 455226"/>
                <a:gd name="connsiteX5" fmla="*/ 409795 w 448419"/>
                <a:gd name="connsiteY5" fmla="*/ 62616 h 455226"/>
                <a:gd name="connsiteX6" fmla="*/ 445257 w 448419"/>
                <a:gd name="connsiteY6" fmla="*/ 217127 h 455226"/>
                <a:gd name="connsiteX7" fmla="*/ 354070 w 448419"/>
                <a:gd name="connsiteY7" fmla="*/ 361506 h 455226"/>
                <a:gd name="connsiteX8" fmla="*/ 283147 w 448419"/>
                <a:gd name="connsiteY8" fmla="*/ 452693 h 455226"/>
                <a:gd name="connsiteX9" fmla="*/ 184361 w 448419"/>
                <a:gd name="connsiteY9" fmla="*/ 455226 h 455226"/>
                <a:gd name="connsiteX0" fmla="*/ 184361 w 452256"/>
                <a:gd name="connsiteY0" fmla="*/ 439382 h 439382"/>
                <a:gd name="connsiteX1" fmla="*/ 50114 w 452256"/>
                <a:gd name="connsiteY1" fmla="*/ 295003 h 439382"/>
                <a:gd name="connsiteX2" fmla="*/ 1988 w 452256"/>
                <a:gd name="connsiteY2" fmla="*/ 125294 h 439382"/>
                <a:gd name="connsiteX3" fmla="*/ 123570 w 452256"/>
                <a:gd name="connsiteY3" fmla="*/ 3712 h 439382"/>
                <a:gd name="connsiteX4" fmla="*/ 409795 w 452256"/>
                <a:gd name="connsiteY4" fmla="*/ 46772 h 439382"/>
                <a:gd name="connsiteX5" fmla="*/ 445257 w 452256"/>
                <a:gd name="connsiteY5" fmla="*/ 201283 h 439382"/>
                <a:gd name="connsiteX6" fmla="*/ 354070 w 452256"/>
                <a:gd name="connsiteY6" fmla="*/ 345662 h 439382"/>
                <a:gd name="connsiteX7" fmla="*/ 283147 w 452256"/>
                <a:gd name="connsiteY7" fmla="*/ 436849 h 439382"/>
                <a:gd name="connsiteX8" fmla="*/ 184361 w 452256"/>
                <a:gd name="connsiteY8" fmla="*/ 439382 h 439382"/>
                <a:gd name="connsiteX0" fmla="*/ 184361 w 451598"/>
                <a:gd name="connsiteY0" fmla="*/ 450638 h 450638"/>
                <a:gd name="connsiteX1" fmla="*/ 50114 w 451598"/>
                <a:gd name="connsiteY1" fmla="*/ 306259 h 450638"/>
                <a:gd name="connsiteX2" fmla="*/ 1988 w 451598"/>
                <a:gd name="connsiteY2" fmla="*/ 136550 h 450638"/>
                <a:gd name="connsiteX3" fmla="*/ 123570 w 451598"/>
                <a:gd name="connsiteY3" fmla="*/ 14968 h 450638"/>
                <a:gd name="connsiteX4" fmla="*/ 409795 w 451598"/>
                <a:gd name="connsiteY4" fmla="*/ 58028 h 450638"/>
                <a:gd name="connsiteX5" fmla="*/ 445257 w 451598"/>
                <a:gd name="connsiteY5" fmla="*/ 212539 h 450638"/>
                <a:gd name="connsiteX6" fmla="*/ 354070 w 451598"/>
                <a:gd name="connsiteY6" fmla="*/ 356918 h 450638"/>
                <a:gd name="connsiteX7" fmla="*/ 283147 w 451598"/>
                <a:gd name="connsiteY7" fmla="*/ 448105 h 450638"/>
                <a:gd name="connsiteX8" fmla="*/ 184361 w 451598"/>
                <a:gd name="connsiteY8" fmla="*/ 450638 h 450638"/>
                <a:gd name="connsiteX0" fmla="*/ 184361 w 451598"/>
                <a:gd name="connsiteY0" fmla="*/ 454797 h 454797"/>
                <a:gd name="connsiteX1" fmla="*/ 50114 w 451598"/>
                <a:gd name="connsiteY1" fmla="*/ 310418 h 454797"/>
                <a:gd name="connsiteX2" fmla="*/ 1988 w 451598"/>
                <a:gd name="connsiteY2" fmla="*/ 140709 h 454797"/>
                <a:gd name="connsiteX3" fmla="*/ 123570 w 451598"/>
                <a:gd name="connsiteY3" fmla="*/ 19127 h 454797"/>
                <a:gd name="connsiteX4" fmla="*/ 409795 w 451598"/>
                <a:gd name="connsiteY4" fmla="*/ 62187 h 454797"/>
                <a:gd name="connsiteX5" fmla="*/ 445257 w 451598"/>
                <a:gd name="connsiteY5" fmla="*/ 216698 h 454797"/>
                <a:gd name="connsiteX6" fmla="*/ 354070 w 451598"/>
                <a:gd name="connsiteY6" fmla="*/ 361077 h 454797"/>
                <a:gd name="connsiteX7" fmla="*/ 283147 w 451598"/>
                <a:gd name="connsiteY7" fmla="*/ 452264 h 454797"/>
                <a:gd name="connsiteX8" fmla="*/ 184361 w 451598"/>
                <a:gd name="connsiteY8" fmla="*/ 454797 h 454797"/>
                <a:gd name="connsiteX0" fmla="*/ 184361 w 457206"/>
                <a:gd name="connsiteY0" fmla="*/ 454797 h 454797"/>
                <a:gd name="connsiteX1" fmla="*/ 50114 w 457206"/>
                <a:gd name="connsiteY1" fmla="*/ 310418 h 454797"/>
                <a:gd name="connsiteX2" fmla="*/ 1988 w 457206"/>
                <a:gd name="connsiteY2" fmla="*/ 140709 h 454797"/>
                <a:gd name="connsiteX3" fmla="*/ 123570 w 457206"/>
                <a:gd name="connsiteY3" fmla="*/ 19127 h 454797"/>
                <a:gd name="connsiteX4" fmla="*/ 409795 w 457206"/>
                <a:gd name="connsiteY4" fmla="*/ 62187 h 454797"/>
                <a:gd name="connsiteX5" fmla="*/ 445257 w 457206"/>
                <a:gd name="connsiteY5" fmla="*/ 216698 h 454797"/>
                <a:gd name="connsiteX6" fmla="*/ 354070 w 457206"/>
                <a:gd name="connsiteY6" fmla="*/ 361077 h 454797"/>
                <a:gd name="connsiteX7" fmla="*/ 283147 w 457206"/>
                <a:gd name="connsiteY7" fmla="*/ 452264 h 454797"/>
                <a:gd name="connsiteX8" fmla="*/ 184361 w 457206"/>
                <a:gd name="connsiteY8" fmla="*/ 454797 h 454797"/>
                <a:gd name="connsiteX0" fmla="*/ 184361 w 452717"/>
                <a:gd name="connsiteY0" fmla="*/ 454797 h 454797"/>
                <a:gd name="connsiteX1" fmla="*/ 50114 w 452717"/>
                <a:gd name="connsiteY1" fmla="*/ 310418 h 454797"/>
                <a:gd name="connsiteX2" fmla="*/ 1988 w 452717"/>
                <a:gd name="connsiteY2" fmla="*/ 140709 h 454797"/>
                <a:gd name="connsiteX3" fmla="*/ 123570 w 452717"/>
                <a:gd name="connsiteY3" fmla="*/ 19127 h 454797"/>
                <a:gd name="connsiteX4" fmla="*/ 409795 w 452717"/>
                <a:gd name="connsiteY4" fmla="*/ 62187 h 454797"/>
                <a:gd name="connsiteX5" fmla="*/ 445257 w 452717"/>
                <a:gd name="connsiteY5" fmla="*/ 216698 h 454797"/>
                <a:gd name="connsiteX6" fmla="*/ 354070 w 452717"/>
                <a:gd name="connsiteY6" fmla="*/ 361077 h 454797"/>
                <a:gd name="connsiteX7" fmla="*/ 283147 w 452717"/>
                <a:gd name="connsiteY7" fmla="*/ 452264 h 454797"/>
                <a:gd name="connsiteX8" fmla="*/ 184361 w 452717"/>
                <a:gd name="connsiteY8" fmla="*/ 454797 h 4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717" h="454797">
                  <a:moveTo>
                    <a:pt x="184361" y="454797"/>
                  </a:moveTo>
                  <a:cubicBezTo>
                    <a:pt x="145522" y="431156"/>
                    <a:pt x="80509" y="362766"/>
                    <a:pt x="50114" y="310418"/>
                  </a:cubicBezTo>
                  <a:cubicBezTo>
                    <a:pt x="19719" y="258070"/>
                    <a:pt x="-7722" y="204455"/>
                    <a:pt x="1988" y="140709"/>
                  </a:cubicBezTo>
                  <a:cubicBezTo>
                    <a:pt x="11698" y="76963"/>
                    <a:pt x="65734" y="42346"/>
                    <a:pt x="123570" y="19127"/>
                  </a:cubicBezTo>
                  <a:cubicBezTo>
                    <a:pt x="181406" y="-4092"/>
                    <a:pt x="358714" y="-21401"/>
                    <a:pt x="409795" y="62187"/>
                  </a:cubicBezTo>
                  <a:cubicBezTo>
                    <a:pt x="460876" y="145775"/>
                    <a:pt x="457077" y="166883"/>
                    <a:pt x="445257" y="216698"/>
                  </a:cubicBezTo>
                  <a:cubicBezTo>
                    <a:pt x="433437" y="266513"/>
                    <a:pt x="381088" y="321816"/>
                    <a:pt x="354070" y="361077"/>
                  </a:cubicBezTo>
                  <a:cubicBezTo>
                    <a:pt x="327052" y="400338"/>
                    <a:pt x="297501" y="436644"/>
                    <a:pt x="283147" y="452264"/>
                  </a:cubicBezTo>
                  <a:cubicBezTo>
                    <a:pt x="254862" y="450154"/>
                    <a:pt x="228266" y="453109"/>
                    <a:pt x="184361" y="454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31029" y="2330334"/>
              <a:ext cx="144401" cy="429575"/>
            </a:xfrm>
            <a:custGeom>
              <a:avLst/>
              <a:gdLst>
                <a:gd name="connsiteX0" fmla="*/ 14645 w 158570"/>
                <a:gd name="connsiteY0" fmla="*/ 425485 h 425485"/>
                <a:gd name="connsiteX1" fmla="*/ 119420 w 158570"/>
                <a:gd name="connsiteY1" fmla="*/ 263560 h 425485"/>
                <a:gd name="connsiteX2" fmla="*/ 157520 w 158570"/>
                <a:gd name="connsiteY2" fmla="*/ 146879 h 425485"/>
                <a:gd name="connsiteX3" fmla="*/ 83701 w 158570"/>
                <a:gd name="connsiteY3" fmla="*/ 13529 h 425485"/>
                <a:gd name="connsiteX4" fmla="*/ 357 w 158570"/>
                <a:gd name="connsiteY4" fmla="*/ 6385 h 425485"/>
                <a:gd name="connsiteX5" fmla="*/ 55126 w 158570"/>
                <a:gd name="connsiteY5" fmla="*/ 30197 h 425485"/>
                <a:gd name="connsiteX6" fmla="*/ 93226 w 158570"/>
                <a:gd name="connsiteY6" fmla="*/ 84966 h 425485"/>
                <a:gd name="connsiteX7" fmla="*/ 114657 w 158570"/>
                <a:gd name="connsiteY7" fmla="*/ 173072 h 425485"/>
                <a:gd name="connsiteX8" fmla="*/ 81320 w 158570"/>
                <a:gd name="connsiteY8" fmla="*/ 263560 h 425485"/>
                <a:gd name="connsiteX9" fmla="*/ 14645 w 158570"/>
                <a:gd name="connsiteY9" fmla="*/ 425485 h 425485"/>
                <a:gd name="connsiteX0" fmla="*/ 14674 w 158599"/>
                <a:gd name="connsiteY0" fmla="*/ 425485 h 425485"/>
                <a:gd name="connsiteX1" fmla="*/ 119449 w 158599"/>
                <a:gd name="connsiteY1" fmla="*/ 263560 h 425485"/>
                <a:gd name="connsiteX2" fmla="*/ 157549 w 158599"/>
                <a:gd name="connsiteY2" fmla="*/ 146879 h 425485"/>
                <a:gd name="connsiteX3" fmla="*/ 83730 w 158599"/>
                <a:gd name="connsiteY3" fmla="*/ 13529 h 425485"/>
                <a:gd name="connsiteX4" fmla="*/ 386 w 158599"/>
                <a:gd name="connsiteY4" fmla="*/ 6385 h 425485"/>
                <a:gd name="connsiteX5" fmla="*/ 55155 w 158599"/>
                <a:gd name="connsiteY5" fmla="*/ 30197 h 425485"/>
                <a:gd name="connsiteX6" fmla="*/ 114686 w 158599"/>
                <a:gd name="connsiteY6" fmla="*/ 173072 h 425485"/>
                <a:gd name="connsiteX7" fmla="*/ 81349 w 158599"/>
                <a:gd name="connsiteY7" fmla="*/ 263560 h 425485"/>
                <a:gd name="connsiteX8" fmla="*/ 14674 w 158599"/>
                <a:gd name="connsiteY8" fmla="*/ 425485 h 425485"/>
                <a:gd name="connsiteX0" fmla="*/ 14659 w 158584"/>
                <a:gd name="connsiteY0" fmla="*/ 425485 h 425485"/>
                <a:gd name="connsiteX1" fmla="*/ 119434 w 158584"/>
                <a:gd name="connsiteY1" fmla="*/ 263560 h 425485"/>
                <a:gd name="connsiteX2" fmla="*/ 157534 w 158584"/>
                <a:gd name="connsiteY2" fmla="*/ 146879 h 425485"/>
                <a:gd name="connsiteX3" fmla="*/ 83715 w 158584"/>
                <a:gd name="connsiteY3" fmla="*/ 13529 h 425485"/>
                <a:gd name="connsiteX4" fmla="*/ 371 w 158584"/>
                <a:gd name="connsiteY4" fmla="*/ 6385 h 425485"/>
                <a:gd name="connsiteX5" fmla="*/ 55140 w 158584"/>
                <a:gd name="connsiteY5" fmla="*/ 30197 h 425485"/>
                <a:gd name="connsiteX6" fmla="*/ 102765 w 158584"/>
                <a:gd name="connsiteY6" fmla="*/ 151641 h 425485"/>
                <a:gd name="connsiteX7" fmla="*/ 81334 w 158584"/>
                <a:gd name="connsiteY7" fmla="*/ 263560 h 425485"/>
                <a:gd name="connsiteX8" fmla="*/ 14659 w 158584"/>
                <a:gd name="connsiteY8" fmla="*/ 425485 h 425485"/>
                <a:gd name="connsiteX0" fmla="*/ 14659 w 158584"/>
                <a:gd name="connsiteY0" fmla="*/ 425485 h 425525"/>
                <a:gd name="connsiteX1" fmla="*/ 119434 w 158584"/>
                <a:gd name="connsiteY1" fmla="*/ 277847 h 425525"/>
                <a:gd name="connsiteX2" fmla="*/ 157534 w 158584"/>
                <a:gd name="connsiteY2" fmla="*/ 146879 h 425525"/>
                <a:gd name="connsiteX3" fmla="*/ 83715 w 158584"/>
                <a:gd name="connsiteY3" fmla="*/ 13529 h 425525"/>
                <a:gd name="connsiteX4" fmla="*/ 371 w 158584"/>
                <a:gd name="connsiteY4" fmla="*/ 6385 h 425525"/>
                <a:gd name="connsiteX5" fmla="*/ 55140 w 158584"/>
                <a:gd name="connsiteY5" fmla="*/ 30197 h 425525"/>
                <a:gd name="connsiteX6" fmla="*/ 102765 w 158584"/>
                <a:gd name="connsiteY6" fmla="*/ 151641 h 425525"/>
                <a:gd name="connsiteX7" fmla="*/ 81334 w 158584"/>
                <a:gd name="connsiteY7" fmla="*/ 263560 h 425525"/>
                <a:gd name="connsiteX8" fmla="*/ 14659 w 158584"/>
                <a:gd name="connsiteY8" fmla="*/ 425485 h 425525"/>
                <a:gd name="connsiteX0" fmla="*/ 31241 w 175166"/>
                <a:gd name="connsiteY0" fmla="*/ 434865 h 434905"/>
                <a:gd name="connsiteX1" fmla="*/ 136016 w 175166"/>
                <a:gd name="connsiteY1" fmla="*/ 287227 h 434905"/>
                <a:gd name="connsiteX2" fmla="*/ 174116 w 175166"/>
                <a:gd name="connsiteY2" fmla="*/ 156259 h 434905"/>
                <a:gd name="connsiteX3" fmla="*/ 100297 w 175166"/>
                <a:gd name="connsiteY3" fmla="*/ 22909 h 434905"/>
                <a:gd name="connsiteX4" fmla="*/ 284 w 175166"/>
                <a:gd name="connsiteY4" fmla="*/ 1478 h 434905"/>
                <a:gd name="connsiteX5" fmla="*/ 71722 w 175166"/>
                <a:gd name="connsiteY5" fmla="*/ 39577 h 434905"/>
                <a:gd name="connsiteX6" fmla="*/ 119347 w 175166"/>
                <a:gd name="connsiteY6" fmla="*/ 161021 h 434905"/>
                <a:gd name="connsiteX7" fmla="*/ 97916 w 175166"/>
                <a:gd name="connsiteY7" fmla="*/ 272940 h 434905"/>
                <a:gd name="connsiteX8" fmla="*/ 31241 w 175166"/>
                <a:gd name="connsiteY8" fmla="*/ 434865 h 434905"/>
                <a:gd name="connsiteX0" fmla="*/ 482 w 144407"/>
                <a:gd name="connsiteY0" fmla="*/ 429535 h 429575"/>
                <a:gd name="connsiteX1" fmla="*/ 105257 w 144407"/>
                <a:gd name="connsiteY1" fmla="*/ 281897 h 429575"/>
                <a:gd name="connsiteX2" fmla="*/ 143357 w 144407"/>
                <a:gd name="connsiteY2" fmla="*/ 150929 h 429575"/>
                <a:gd name="connsiteX3" fmla="*/ 69538 w 144407"/>
                <a:gd name="connsiteY3" fmla="*/ 17579 h 429575"/>
                <a:gd name="connsiteX4" fmla="*/ 2862 w 144407"/>
                <a:gd name="connsiteY4" fmla="*/ 3291 h 429575"/>
                <a:gd name="connsiteX5" fmla="*/ 40963 w 144407"/>
                <a:gd name="connsiteY5" fmla="*/ 34247 h 429575"/>
                <a:gd name="connsiteX6" fmla="*/ 88588 w 144407"/>
                <a:gd name="connsiteY6" fmla="*/ 155691 h 429575"/>
                <a:gd name="connsiteX7" fmla="*/ 67157 w 144407"/>
                <a:gd name="connsiteY7" fmla="*/ 267610 h 429575"/>
                <a:gd name="connsiteX8" fmla="*/ 482 w 144407"/>
                <a:gd name="connsiteY8" fmla="*/ 429535 h 429575"/>
                <a:gd name="connsiteX0" fmla="*/ 476 w 144401"/>
                <a:gd name="connsiteY0" fmla="*/ 429535 h 429575"/>
                <a:gd name="connsiteX1" fmla="*/ 105251 w 144401"/>
                <a:gd name="connsiteY1" fmla="*/ 281897 h 429575"/>
                <a:gd name="connsiteX2" fmla="*/ 143351 w 144401"/>
                <a:gd name="connsiteY2" fmla="*/ 150929 h 429575"/>
                <a:gd name="connsiteX3" fmla="*/ 69532 w 144401"/>
                <a:gd name="connsiteY3" fmla="*/ 17579 h 429575"/>
                <a:gd name="connsiteX4" fmla="*/ 2856 w 144401"/>
                <a:gd name="connsiteY4" fmla="*/ 3291 h 429575"/>
                <a:gd name="connsiteX5" fmla="*/ 40957 w 144401"/>
                <a:gd name="connsiteY5" fmla="*/ 34247 h 429575"/>
                <a:gd name="connsiteX6" fmla="*/ 83819 w 144401"/>
                <a:gd name="connsiteY6" fmla="*/ 150929 h 429575"/>
                <a:gd name="connsiteX7" fmla="*/ 67151 w 144401"/>
                <a:gd name="connsiteY7" fmla="*/ 267610 h 429575"/>
                <a:gd name="connsiteX8" fmla="*/ 476 w 144401"/>
                <a:gd name="connsiteY8" fmla="*/ 429535 h 42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01" h="429575">
                  <a:moveTo>
                    <a:pt x="476" y="429535"/>
                  </a:moveTo>
                  <a:cubicBezTo>
                    <a:pt x="6826" y="431916"/>
                    <a:pt x="81439" y="328331"/>
                    <a:pt x="105251" y="281897"/>
                  </a:cubicBezTo>
                  <a:cubicBezTo>
                    <a:pt x="129063" y="235463"/>
                    <a:pt x="149304" y="194982"/>
                    <a:pt x="143351" y="150929"/>
                  </a:cubicBezTo>
                  <a:cubicBezTo>
                    <a:pt x="137398" y="106876"/>
                    <a:pt x="92948" y="42185"/>
                    <a:pt x="69532" y="17579"/>
                  </a:cubicBezTo>
                  <a:cubicBezTo>
                    <a:pt x="46116" y="-7027"/>
                    <a:pt x="7618" y="513"/>
                    <a:pt x="2856" y="3291"/>
                  </a:cubicBezTo>
                  <a:cubicBezTo>
                    <a:pt x="-1906" y="6069"/>
                    <a:pt x="27463" y="9641"/>
                    <a:pt x="40957" y="34247"/>
                  </a:cubicBezTo>
                  <a:cubicBezTo>
                    <a:pt x="54451" y="58853"/>
                    <a:pt x="79453" y="112035"/>
                    <a:pt x="83819" y="150929"/>
                  </a:cubicBezTo>
                  <a:cubicBezTo>
                    <a:pt x="88185" y="189823"/>
                    <a:pt x="81042" y="221176"/>
                    <a:pt x="67151" y="267610"/>
                  </a:cubicBezTo>
                  <a:cubicBezTo>
                    <a:pt x="53261" y="314044"/>
                    <a:pt x="-5874" y="427154"/>
                    <a:pt x="476" y="4295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97497" y="2325089"/>
              <a:ext cx="75273" cy="430439"/>
            </a:xfrm>
            <a:custGeom>
              <a:avLst/>
              <a:gdLst>
                <a:gd name="connsiteX0" fmla="*/ 30960 w 103445"/>
                <a:gd name="connsiteY0" fmla="*/ 422056 h 422107"/>
                <a:gd name="connsiteX1" fmla="*/ 92873 w 103445"/>
                <a:gd name="connsiteY1" fmla="*/ 231556 h 422107"/>
                <a:gd name="connsiteX2" fmla="*/ 97635 w 103445"/>
                <a:gd name="connsiteY2" fmla="*/ 131544 h 422107"/>
                <a:gd name="connsiteX3" fmla="*/ 33342 w 103445"/>
                <a:gd name="connsiteY3" fmla="*/ 5338 h 422107"/>
                <a:gd name="connsiteX4" fmla="*/ 4 w 103445"/>
                <a:gd name="connsiteY4" fmla="*/ 31531 h 422107"/>
                <a:gd name="connsiteX5" fmla="*/ 30960 w 103445"/>
                <a:gd name="connsiteY5" fmla="*/ 105350 h 422107"/>
                <a:gd name="connsiteX6" fmla="*/ 45248 w 103445"/>
                <a:gd name="connsiteY6" fmla="*/ 212506 h 422107"/>
                <a:gd name="connsiteX7" fmla="*/ 30960 w 103445"/>
                <a:gd name="connsiteY7" fmla="*/ 422056 h 422107"/>
                <a:gd name="connsiteX0" fmla="*/ 30960 w 103446"/>
                <a:gd name="connsiteY0" fmla="*/ 421100 h 421152"/>
                <a:gd name="connsiteX1" fmla="*/ 92873 w 103446"/>
                <a:gd name="connsiteY1" fmla="*/ 230600 h 421152"/>
                <a:gd name="connsiteX2" fmla="*/ 97635 w 103446"/>
                <a:gd name="connsiteY2" fmla="*/ 116300 h 421152"/>
                <a:gd name="connsiteX3" fmla="*/ 33342 w 103446"/>
                <a:gd name="connsiteY3" fmla="*/ 4382 h 421152"/>
                <a:gd name="connsiteX4" fmla="*/ 4 w 103446"/>
                <a:gd name="connsiteY4" fmla="*/ 30575 h 421152"/>
                <a:gd name="connsiteX5" fmla="*/ 30960 w 103446"/>
                <a:gd name="connsiteY5" fmla="*/ 104394 h 421152"/>
                <a:gd name="connsiteX6" fmla="*/ 45248 w 103446"/>
                <a:gd name="connsiteY6" fmla="*/ 211550 h 421152"/>
                <a:gd name="connsiteX7" fmla="*/ 30960 w 103446"/>
                <a:gd name="connsiteY7" fmla="*/ 421100 h 421152"/>
                <a:gd name="connsiteX0" fmla="*/ 30960 w 102503"/>
                <a:gd name="connsiteY0" fmla="*/ 421100 h 421522"/>
                <a:gd name="connsiteX1" fmla="*/ 90492 w 102503"/>
                <a:gd name="connsiteY1" fmla="*/ 261556 h 421522"/>
                <a:gd name="connsiteX2" fmla="*/ 97635 w 102503"/>
                <a:gd name="connsiteY2" fmla="*/ 116300 h 421522"/>
                <a:gd name="connsiteX3" fmla="*/ 33342 w 102503"/>
                <a:gd name="connsiteY3" fmla="*/ 4382 h 421522"/>
                <a:gd name="connsiteX4" fmla="*/ 4 w 102503"/>
                <a:gd name="connsiteY4" fmla="*/ 30575 h 421522"/>
                <a:gd name="connsiteX5" fmla="*/ 30960 w 102503"/>
                <a:gd name="connsiteY5" fmla="*/ 104394 h 421522"/>
                <a:gd name="connsiteX6" fmla="*/ 45248 w 102503"/>
                <a:gd name="connsiteY6" fmla="*/ 211550 h 421522"/>
                <a:gd name="connsiteX7" fmla="*/ 30960 w 102503"/>
                <a:gd name="connsiteY7" fmla="*/ 421100 h 421522"/>
                <a:gd name="connsiteX0" fmla="*/ 19060 w 90603"/>
                <a:gd name="connsiteY0" fmla="*/ 427590 h 428012"/>
                <a:gd name="connsiteX1" fmla="*/ 78592 w 90603"/>
                <a:gd name="connsiteY1" fmla="*/ 268046 h 428012"/>
                <a:gd name="connsiteX2" fmla="*/ 85735 w 90603"/>
                <a:gd name="connsiteY2" fmla="*/ 122790 h 428012"/>
                <a:gd name="connsiteX3" fmla="*/ 21442 w 90603"/>
                <a:gd name="connsiteY3" fmla="*/ 10872 h 428012"/>
                <a:gd name="connsiteX4" fmla="*/ 10 w 90603"/>
                <a:gd name="connsiteY4" fmla="*/ 15634 h 428012"/>
                <a:gd name="connsiteX5" fmla="*/ 19060 w 90603"/>
                <a:gd name="connsiteY5" fmla="*/ 110884 h 428012"/>
                <a:gd name="connsiteX6" fmla="*/ 33348 w 90603"/>
                <a:gd name="connsiteY6" fmla="*/ 218040 h 428012"/>
                <a:gd name="connsiteX7" fmla="*/ 19060 w 90603"/>
                <a:gd name="connsiteY7" fmla="*/ 427590 h 428012"/>
                <a:gd name="connsiteX0" fmla="*/ 19492 w 89806"/>
                <a:gd name="connsiteY0" fmla="*/ 429215 h 429637"/>
                <a:gd name="connsiteX1" fmla="*/ 79024 w 89806"/>
                <a:gd name="connsiteY1" fmla="*/ 269671 h 429637"/>
                <a:gd name="connsiteX2" fmla="*/ 86167 w 89806"/>
                <a:gd name="connsiteY2" fmla="*/ 124415 h 429637"/>
                <a:gd name="connsiteX3" fmla="*/ 38543 w 89806"/>
                <a:gd name="connsiteY3" fmla="*/ 10115 h 429637"/>
                <a:gd name="connsiteX4" fmla="*/ 442 w 89806"/>
                <a:gd name="connsiteY4" fmla="*/ 17259 h 429637"/>
                <a:gd name="connsiteX5" fmla="*/ 19492 w 89806"/>
                <a:gd name="connsiteY5" fmla="*/ 112509 h 429637"/>
                <a:gd name="connsiteX6" fmla="*/ 33780 w 89806"/>
                <a:gd name="connsiteY6" fmla="*/ 219665 h 429637"/>
                <a:gd name="connsiteX7" fmla="*/ 19492 w 89806"/>
                <a:gd name="connsiteY7" fmla="*/ 429215 h 429637"/>
                <a:gd name="connsiteX0" fmla="*/ 19130 w 89444"/>
                <a:gd name="connsiteY0" fmla="*/ 428992 h 429414"/>
                <a:gd name="connsiteX1" fmla="*/ 78662 w 89444"/>
                <a:gd name="connsiteY1" fmla="*/ 269448 h 429414"/>
                <a:gd name="connsiteX2" fmla="*/ 85805 w 89444"/>
                <a:gd name="connsiteY2" fmla="*/ 124192 h 429414"/>
                <a:gd name="connsiteX3" fmla="*/ 38181 w 89444"/>
                <a:gd name="connsiteY3" fmla="*/ 9892 h 429414"/>
                <a:gd name="connsiteX4" fmla="*/ 80 w 89444"/>
                <a:gd name="connsiteY4" fmla="*/ 17036 h 429414"/>
                <a:gd name="connsiteX5" fmla="*/ 28655 w 89444"/>
                <a:gd name="connsiteY5" fmla="*/ 107524 h 429414"/>
                <a:gd name="connsiteX6" fmla="*/ 33418 w 89444"/>
                <a:gd name="connsiteY6" fmla="*/ 219442 h 429414"/>
                <a:gd name="connsiteX7" fmla="*/ 19130 w 89444"/>
                <a:gd name="connsiteY7" fmla="*/ 428992 h 429414"/>
                <a:gd name="connsiteX0" fmla="*/ 4959 w 75273"/>
                <a:gd name="connsiteY0" fmla="*/ 430017 h 430439"/>
                <a:gd name="connsiteX1" fmla="*/ 64491 w 75273"/>
                <a:gd name="connsiteY1" fmla="*/ 270473 h 430439"/>
                <a:gd name="connsiteX2" fmla="*/ 71634 w 75273"/>
                <a:gd name="connsiteY2" fmla="*/ 125217 h 430439"/>
                <a:gd name="connsiteX3" fmla="*/ 24010 w 75273"/>
                <a:gd name="connsiteY3" fmla="*/ 10917 h 430439"/>
                <a:gd name="connsiteX4" fmla="*/ 197 w 75273"/>
                <a:gd name="connsiteY4" fmla="*/ 15680 h 430439"/>
                <a:gd name="connsiteX5" fmla="*/ 14484 w 75273"/>
                <a:gd name="connsiteY5" fmla="*/ 108549 h 430439"/>
                <a:gd name="connsiteX6" fmla="*/ 19247 w 75273"/>
                <a:gd name="connsiteY6" fmla="*/ 220467 h 430439"/>
                <a:gd name="connsiteX7" fmla="*/ 4959 w 75273"/>
                <a:gd name="connsiteY7" fmla="*/ 430017 h 43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73" h="430439">
                  <a:moveTo>
                    <a:pt x="4959" y="430017"/>
                  </a:moveTo>
                  <a:cubicBezTo>
                    <a:pt x="12500" y="438351"/>
                    <a:pt x="53379" y="321273"/>
                    <a:pt x="64491" y="270473"/>
                  </a:cubicBezTo>
                  <a:cubicBezTo>
                    <a:pt x="75604" y="219673"/>
                    <a:pt x="78381" y="168476"/>
                    <a:pt x="71634" y="125217"/>
                  </a:cubicBezTo>
                  <a:cubicBezTo>
                    <a:pt x="64887" y="81958"/>
                    <a:pt x="35916" y="29173"/>
                    <a:pt x="24010" y="10917"/>
                  </a:cubicBezTo>
                  <a:cubicBezTo>
                    <a:pt x="12104" y="-7339"/>
                    <a:pt x="1785" y="-592"/>
                    <a:pt x="197" y="15680"/>
                  </a:cubicBezTo>
                  <a:cubicBezTo>
                    <a:pt x="-1391" y="31952"/>
                    <a:pt x="6943" y="78387"/>
                    <a:pt x="14484" y="108549"/>
                  </a:cubicBezTo>
                  <a:cubicBezTo>
                    <a:pt x="22025" y="138711"/>
                    <a:pt x="20834" y="166889"/>
                    <a:pt x="19247" y="220467"/>
                  </a:cubicBezTo>
                  <a:cubicBezTo>
                    <a:pt x="17660" y="274045"/>
                    <a:pt x="-2582" y="421683"/>
                    <a:pt x="4959" y="4300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90243" y="2328535"/>
              <a:ext cx="89097" cy="434752"/>
            </a:xfrm>
            <a:custGeom>
              <a:avLst/>
              <a:gdLst>
                <a:gd name="connsiteX0" fmla="*/ 88772 w 90474"/>
                <a:gd name="connsiteY0" fmla="*/ 420011 h 421827"/>
                <a:gd name="connsiteX1" fmla="*/ 74484 w 90474"/>
                <a:gd name="connsiteY1" fmla="*/ 222367 h 421827"/>
                <a:gd name="connsiteX2" fmla="*/ 53053 w 90474"/>
                <a:gd name="connsiteY2" fmla="*/ 24723 h 421827"/>
                <a:gd name="connsiteX3" fmla="*/ 14953 w 90474"/>
                <a:gd name="connsiteY3" fmla="*/ 15198 h 421827"/>
                <a:gd name="connsiteX4" fmla="*/ 666 w 90474"/>
                <a:gd name="connsiteY4" fmla="*/ 136642 h 421827"/>
                <a:gd name="connsiteX5" fmla="*/ 34003 w 90474"/>
                <a:gd name="connsiteY5" fmla="*/ 310473 h 421827"/>
                <a:gd name="connsiteX6" fmla="*/ 88772 w 90474"/>
                <a:gd name="connsiteY6" fmla="*/ 420011 h 421827"/>
                <a:gd name="connsiteX0" fmla="*/ 88894 w 90455"/>
                <a:gd name="connsiteY0" fmla="*/ 432253 h 434069"/>
                <a:gd name="connsiteX1" fmla="*/ 74606 w 90455"/>
                <a:gd name="connsiteY1" fmla="*/ 234609 h 434069"/>
                <a:gd name="connsiteX2" fmla="*/ 65081 w 90455"/>
                <a:gd name="connsiteY2" fmla="*/ 17915 h 434069"/>
                <a:gd name="connsiteX3" fmla="*/ 15075 w 90455"/>
                <a:gd name="connsiteY3" fmla="*/ 27440 h 434069"/>
                <a:gd name="connsiteX4" fmla="*/ 788 w 90455"/>
                <a:gd name="connsiteY4" fmla="*/ 148884 h 434069"/>
                <a:gd name="connsiteX5" fmla="*/ 34125 w 90455"/>
                <a:gd name="connsiteY5" fmla="*/ 322715 h 434069"/>
                <a:gd name="connsiteX6" fmla="*/ 88894 w 90455"/>
                <a:gd name="connsiteY6" fmla="*/ 432253 h 434069"/>
                <a:gd name="connsiteX0" fmla="*/ 88894 w 89591"/>
                <a:gd name="connsiteY0" fmla="*/ 429296 h 432713"/>
                <a:gd name="connsiteX1" fmla="*/ 65081 w 89591"/>
                <a:gd name="connsiteY1" fmla="*/ 191170 h 432713"/>
                <a:gd name="connsiteX2" fmla="*/ 65081 w 89591"/>
                <a:gd name="connsiteY2" fmla="*/ 14958 h 432713"/>
                <a:gd name="connsiteX3" fmla="*/ 15075 w 89591"/>
                <a:gd name="connsiteY3" fmla="*/ 24483 h 432713"/>
                <a:gd name="connsiteX4" fmla="*/ 788 w 89591"/>
                <a:gd name="connsiteY4" fmla="*/ 145927 h 432713"/>
                <a:gd name="connsiteX5" fmla="*/ 34125 w 89591"/>
                <a:gd name="connsiteY5" fmla="*/ 319758 h 432713"/>
                <a:gd name="connsiteX6" fmla="*/ 88894 w 89591"/>
                <a:gd name="connsiteY6" fmla="*/ 429296 h 432713"/>
                <a:gd name="connsiteX0" fmla="*/ 88400 w 89097"/>
                <a:gd name="connsiteY0" fmla="*/ 431335 h 434752"/>
                <a:gd name="connsiteX1" fmla="*/ 64587 w 89097"/>
                <a:gd name="connsiteY1" fmla="*/ 193209 h 434752"/>
                <a:gd name="connsiteX2" fmla="*/ 64587 w 89097"/>
                <a:gd name="connsiteY2" fmla="*/ 16997 h 434752"/>
                <a:gd name="connsiteX3" fmla="*/ 31249 w 89097"/>
                <a:gd name="connsiteY3" fmla="*/ 21759 h 434752"/>
                <a:gd name="connsiteX4" fmla="*/ 294 w 89097"/>
                <a:gd name="connsiteY4" fmla="*/ 147966 h 434752"/>
                <a:gd name="connsiteX5" fmla="*/ 33631 w 89097"/>
                <a:gd name="connsiteY5" fmla="*/ 321797 h 434752"/>
                <a:gd name="connsiteX6" fmla="*/ 88400 w 89097"/>
                <a:gd name="connsiteY6" fmla="*/ 431335 h 43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97" h="434752">
                  <a:moveTo>
                    <a:pt x="88400" y="431335"/>
                  </a:moveTo>
                  <a:cubicBezTo>
                    <a:pt x="93559" y="409904"/>
                    <a:pt x="68556" y="262265"/>
                    <a:pt x="64587" y="193209"/>
                  </a:cubicBezTo>
                  <a:cubicBezTo>
                    <a:pt x="60618" y="124153"/>
                    <a:pt x="70143" y="45572"/>
                    <a:pt x="64587" y="16997"/>
                  </a:cubicBezTo>
                  <a:cubicBezTo>
                    <a:pt x="59031" y="-11578"/>
                    <a:pt x="41965" y="-69"/>
                    <a:pt x="31249" y="21759"/>
                  </a:cubicBezTo>
                  <a:cubicBezTo>
                    <a:pt x="20533" y="43587"/>
                    <a:pt x="-2881" y="98754"/>
                    <a:pt x="294" y="147966"/>
                  </a:cubicBezTo>
                  <a:cubicBezTo>
                    <a:pt x="3469" y="197178"/>
                    <a:pt x="20534" y="275363"/>
                    <a:pt x="33631" y="321797"/>
                  </a:cubicBezTo>
                  <a:cubicBezTo>
                    <a:pt x="46728" y="368231"/>
                    <a:pt x="83241" y="452766"/>
                    <a:pt x="88400" y="4313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06242" y="2340089"/>
              <a:ext cx="143836" cy="420234"/>
            </a:xfrm>
            <a:custGeom>
              <a:avLst/>
              <a:gdLst>
                <a:gd name="connsiteX0" fmla="*/ 142981 w 142990"/>
                <a:gd name="connsiteY0" fmla="*/ 412703 h 415538"/>
                <a:gd name="connsiteX1" fmla="*/ 64400 w 142990"/>
                <a:gd name="connsiteY1" fmla="*/ 243634 h 415538"/>
                <a:gd name="connsiteX2" fmla="*/ 50112 w 142990"/>
                <a:gd name="connsiteY2" fmla="*/ 100759 h 415538"/>
                <a:gd name="connsiteX3" fmla="*/ 71543 w 142990"/>
                <a:gd name="connsiteY3" fmla="*/ 746 h 415538"/>
                <a:gd name="connsiteX4" fmla="*/ 12012 w 142990"/>
                <a:gd name="connsiteY4" fmla="*/ 62659 h 415538"/>
                <a:gd name="connsiteX5" fmla="*/ 4868 w 142990"/>
                <a:gd name="connsiteY5" fmla="*/ 198390 h 415538"/>
                <a:gd name="connsiteX6" fmla="*/ 69162 w 142990"/>
                <a:gd name="connsiteY6" fmla="*/ 338884 h 415538"/>
                <a:gd name="connsiteX7" fmla="*/ 142981 w 142990"/>
                <a:gd name="connsiteY7" fmla="*/ 412703 h 415538"/>
                <a:gd name="connsiteX0" fmla="*/ 143827 w 143836"/>
                <a:gd name="connsiteY0" fmla="*/ 417399 h 420234"/>
                <a:gd name="connsiteX1" fmla="*/ 65246 w 143836"/>
                <a:gd name="connsiteY1" fmla="*/ 248330 h 420234"/>
                <a:gd name="connsiteX2" fmla="*/ 50958 w 143836"/>
                <a:gd name="connsiteY2" fmla="*/ 105455 h 420234"/>
                <a:gd name="connsiteX3" fmla="*/ 91439 w 143836"/>
                <a:gd name="connsiteY3" fmla="*/ 680 h 420234"/>
                <a:gd name="connsiteX4" fmla="*/ 12858 w 143836"/>
                <a:gd name="connsiteY4" fmla="*/ 67355 h 420234"/>
                <a:gd name="connsiteX5" fmla="*/ 5714 w 143836"/>
                <a:gd name="connsiteY5" fmla="*/ 203086 h 420234"/>
                <a:gd name="connsiteX6" fmla="*/ 70008 w 143836"/>
                <a:gd name="connsiteY6" fmla="*/ 343580 h 420234"/>
                <a:gd name="connsiteX7" fmla="*/ 143827 w 143836"/>
                <a:gd name="connsiteY7" fmla="*/ 417399 h 42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36" h="420234">
                  <a:moveTo>
                    <a:pt x="143827" y="417399"/>
                  </a:moveTo>
                  <a:cubicBezTo>
                    <a:pt x="143033" y="401524"/>
                    <a:pt x="80724" y="300321"/>
                    <a:pt x="65246" y="248330"/>
                  </a:cubicBezTo>
                  <a:cubicBezTo>
                    <a:pt x="49768" y="196339"/>
                    <a:pt x="46593" y="146730"/>
                    <a:pt x="50958" y="105455"/>
                  </a:cubicBezTo>
                  <a:cubicBezTo>
                    <a:pt x="55323" y="64180"/>
                    <a:pt x="97789" y="7030"/>
                    <a:pt x="91439" y="680"/>
                  </a:cubicBezTo>
                  <a:cubicBezTo>
                    <a:pt x="85089" y="-5670"/>
                    <a:pt x="27145" y="33621"/>
                    <a:pt x="12858" y="67355"/>
                  </a:cubicBezTo>
                  <a:cubicBezTo>
                    <a:pt x="-1429" y="101089"/>
                    <a:pt x="-3811" y="157048"/>
                    <a:pt x="5714" y="203086"/>
                  </a:cubicBezTo>
                  <a:cubicBezTo>
                    <a:pt x="15239" y="249123"/>
                    <a:pt x="46196" y="308258"/>
                    <a:pt x="70008" y="343580"/>
                  </a:cubicBezTo>
                  <a:cubicBezTo>
                    <a:pt x="93820" y="378902"/>
                    <a:pt x="144621" y="433274"/>
                    <a:pt x="143827" y="41739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52779" y="2353057"/>
              <a:ext cx="166214" cy="405977"/>
            </a:xfrm>
            <a:custGeom>
              <a:avLst/>
              <a:gdLst/>
              <a:ahLst/>
              <a:cxnLst/>
              <a:rect l="l" t="t" r="r" b="b"/>
              <a:pathLst>
                <a:path w="166214" h="405977">
                  <a:moveTo>
                    <a:pt x="89891" y="0"/>
                  </a:moveTo>
                  <a:cubicBezTo>
                    <a:pt x="80301" y="5244"/>
                    <a:pt x="65986" y="13242"/>
                    <a:pt x="59178" y="25208"/>
                  </a:cubicBezTo>
                  <a:cubicBezTo>
                    <a:pt x="46081" y="48227"/>
                    <a:pt x="15521" y="87518"/>
                    <a:pt x="16315" y="129983"/>
                  </a:cubicBezTo>
                  <a:cubicBezTo>
                    <a:pt x="17109" y="172448"/>
                    <a:pt x="38937" y="233963"/>
                    <a:pt x="63940" y="280001"/>
                  </a:cubicBezTo>
                  <a:cubicBezTo>
                    <a:pt x="88868" y="325900"/>
                    <a:pt x="165869" y="380084"/>
                    <a:pt x="166214" y="405977"/>
                  </a:cubicBezTo>
                  <a:cubicBezTo>
                    <a:pt x="127133" y="376356"/>
                    <a:pt x="76035" y="320046"/>
                    <a:pt x="50114" y="275403"/>
                  </a:cubicBezTo>
                  <a:cubicBezTo>
                    <a:pt x="19719" y="223055"/>
                    <a:pt x="-7722" y="169440"/>
                    <a:pt x="1988" y="105694"/>
                  </a:cubicBezTo>
                  <a:cubicBezTo>
                    <a:pt x="9756" y="54695"/>
                    <a:pt x="45897" y="22340"/>
                    <a:pt x="8989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53939" y="2316265"/>
              <a:ext cx="256594" cy="32986"/>
            </a:xfrm>
            <a:custGeom>
              <a:avLst/>
              <a:gdLst/>
              <a:ahLst/>
              <a:cxnLst/>
              <a:rect l="l" t="t" r="r" b="b"/>
              <a:pathLst>
                <a:path w="256594" h="32986">
                  <a:moveTo>
                    <a:pt x="166953" y="604"/>
                  </a:moveTo>
                  <a:cubicBezTo>
                    <a:pt x="198926" y="2381"/>
                    <a:pt x="230643" y="8222"/>
                    <a:pt x="256594" y="20892"/>
                  </a:cubicBezTo>
                  <a:cubicBezTo>
                    <a:pt x="226464" y="27484"/>
                    <a:pt x="165631" y="31949"/>
                    <a:pt x="123602" y="32802"/>
                  </a:cubicBezTo>
                  <a:cubicBezTo>
                    <a:pt x="90576" y="33473"/>
                    <a:pt x="38399" y="32325"/>
                    <a:pt x="0" y="29179"/>
                  </a:cubicBezTo>
                  <a:cubicBezTo>
                    <a:pt x="6774" y="25167"/>
                    <a:pt x="14010" y="22057"/>
                    <a:pt x="21307" y="19127"/>
                  </a:cubicBezTo>
                  <a:cubicBezTo>
                    <a:pt x="50225" y="7518"/>
                    <a:pt x="109011" y="-2615"/>
                    <a:pt x="166953" y="60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00"/>
                </a:gs>
                <a:gs pos="0">
                  <a:srgbClr val="FFFF99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5400" dist="12700" dir="54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45306" y="2771775"/>
              <a:ext cx="85725" cy="38100"/>
            </a:xfrm>
            <a:custGeom>
              <a:avLst/>
              <a:gdLst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69057 w 85725"/>
                <a:gd name="connsiteY2" fmla="*/ 30956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  <a:gd name="connsiteX0" fmla="*/ 0 w 85725"/>
                <a:gd name="connsiteY0" fmla="*/ 2381 h 38100"/>
                <a:gd name="connsiteX1" fmla="*/ 16669 w 85725"/>
                <a:gd name="connsiteY1" fmla="*/ 38100 h 38100"/>
                <a:gd name="connsiteX2" fmla="*/ 78582 w 85725"/>
                <a:gd name="connsiteY2" fmla="*/ 38100 h 38100"/>
                <a:gd name="connsiteX3" fmla="*/ 85725 w 85725"/>
                <a:gd name="connsiteY3" fmla="*/ 0 h 38100"/>
                <a:gd name="connsiteX4" fmla="*/ 0 w 85725"/>
                <a:gd name="connsiteY4" fmla="*/ 238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38100">
                  <a:moveTo>
                    <a:pt x="0" y="2381"/>
                  </a:moveTo>
                  <a:lnTo>
                    <a:pt x="16669" y="38100"/>
                  </a:lnTo>
                  <a:lnTo>
                    <a:pt x="78582" y="38100"/>
                  </a:lnTo>
                  <a:lnTo>
                    <a:pt x="85725" y="0"/>
                  </a:lnTo>
                  <a:lnTo>
                    <a:pt x="0" y="23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accent6"/>
                </a:gs>
                <a:gs pos="53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127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66496" y="2842018"/>
              <a:ext cx="48203" cy="22860"/>
            </a:xfrm>
            <a:custGeom>
              <a:avLst/>
              <a:gdLst>
                <a:gd name="connsiteX0" fmla="*/ 2381 w 230981"/>
                <a:gd name="connsiteY0" fmla="*/ 14288 h 109538"/>
                <a:gd name="connsiteX1" fmla="*/ 0 w 230981"/>
                <a:gd name="connsiteY1" fmla="*/ 104775 h 109538"/>
                <a:gd name="connsiteX2" fmla="*/ 116681 w 230981"/>
                <a:gd name="connsiteY2" fmla="*/ 109538 h 109538"/>
                <a:gd name="connsiteX3" fmla="*/ 230981 w 230981"/>
                <a:gd name="connsiteY3" fmla="*/ 95250 h 109538"/>
                <a:gd name="connsiteX4" fmla="*/ 211931 w 230981"/>
                <a:gd name="connsiteY4" fmla="*/ 0 h 109538"/>
                <a:gd name="connsiteX5" fmla="*/ 109538 w 230981"/>
                <a:gd name="connsiteY5" fmla="*/ 11907 h 109538"/>
                <a:gd name="connsiteX6" fmla="*/ 2381 w 230981"/>
                <a:gd name="connsiteY6" fmla="*/ 1428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81" h="109538">
                  <a:moveTo>
                    <a:pt x="2381" y="14288"/>
                  </a:moveTo>
                  <a:cubicBezTo>
                    <a:pt x="1587" y="44450"/>
                    <a:pt x="794" y="74613"/>
                    <a:pt x="0" y="104775"/>
                  </a:cubicBezTo>
                  <a:lnTo>
                    <a:pt x="116681" y="109538"/>
                  </a:lnTo>
                  <a:lnTo>
                    <a:pt x="230981" y="95250"/>
                  </a:lnTo>
                  <a:lnTo>
                    <a:pt x="211931" y="0"/>
                  </a:lnTo>
                  <a:lnTo>
                    <a:pt x="109538" y="11907"/>
                  </a:lnTo>
                  <a:lnTo>
                    <a:pt x="2381" y="14288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00000"/>
                </a:gs>
                <a:gs pos="60000">
                  <a:srgbClr val="800000"/>
                </a:gs>
                <a:gs pos="42000">
                  <a:schemeClr val="accent6"/>
                </a:gs>
                <a:gs pos="0">
                  <a:srgbClr val="FFC000"/>
                </a:gs>
              </a:gsLst>
              <a:lin ang="105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8417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191990" y="2551515"/>
            <a:ext cx="581891" cy="3152900"/>
          </a:xfrm>
          <a:custGeom>
            <a:avLst/>
            <a:gdLst>
              <a:gd name="connsiteX0" fmla="*/ 0 w 581891"/>
              <a:gd name="connsiteY0" fmla="*/ 2743200 h 2749138"/>
              <a:gd name="connsiteX1" fmla="*/ 581891 w 581891"/>
              <a:gd name="connsiteY1" fmla="*/ 2749138 h 2749138"/>
              <a:gd name="connsiteX2" fmla="*/ 564078 w 581891"/>
              <a:gd name="connsiteY2" fmla="*/ 0 h 2749138"/>
              <a:gd name="connsiteX3" fmla="*/ 255319 w 581891"/>
              <a:gd name="connsiteY3" fmla="*/ 433449 h 2749138"/>
              <a:gd name="connsiteX4" fmla="*/ 5937 w 581891"/>
              <a:gd name="connsiteY4" fmla="*/ 736270 h 2749138"/>
              <a:gd name="connsiteX5" fmla="*/ 0 w 581891"/>
              <a:gd name="connsiteY5" fmla="*/ 2743200 h 2749138"/>
              <a:gd name="connsiteX0" fmla="*/ 0 w 581891"/>
              <a:gd name="connsiteY0" fmla="*/ 3135086 h 3141024"/>
              <a:gd name="connsiteX1" fmla="*/ 581891 w 581891"/>
              <a:gd name="connsiteY1" fmla="*/ 3141024 h 3141024"/>
              <a:gd name="connsiteX2" fmla="*/ 570016 w 581891"/>
              <a:gd name="connsiteY2" fmla="*/ 0 h 3141024"/>
              <a:gd name="connsiteX3" fmla="*/ 255319 w 581891"/>
              <a:gd name="connsiteY3" fmla="*/ 825335 h 3141024"/>
              <a:gd name="connsiteX4" fmla="*/ 5937 w 581891"/>
              <a:gd name="connsiteY4" fmla="*/ 1128156 h 3141024"/>
              <a:gd name="connsiteX5" fmla="*/ 0 w 581891"/>
              <a:gd name="connsiteY5" fmla="*/ 3135086 h 3141024"/>
              <a:gd name="connsiteX0" fmla="*/ 0 w 600120"/>
              <a:gd name="connsiteY0" fmla="*/ 3152899 h 3158837"/>
              <a:gd name="connsiteX1" fmla="*/ 581891 w 600120"/>
              <a:gd name="connsiteY1" fmla="*/ 3158837 h 3158837"/>
              <a:gd name="connsiteX2" fmla="*/ 599705 w 600120"/>
              <a:gd name="connsiteY2" fmla="*/ 0 h 3158837"/>
              <a:gd name="connsiteX3" fmla="*/ 255319 w 600120"/>
              <a:gd name="connsiteY3" fmla="*/ 843148 h 3158837"/>
              <a:gd name="connsiteX4" fmla="*/ 5937 w 600120"/>
              <a:gd name="connsiteY4" fmla="*/ 1145969 h 3158837"/>
              <a:gd name="connsiteX5" fmla="*/ 0 w 600120"/>
              <a:gd name="connsiteY5" fmla="*/ 3152899 h 3158837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55319 w 581891"/>
              <a:gd name="connsiteY3" fmla="*/ 83721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25631 w 581891"/>
              <a:gd name="connsiteY3" fmla="*/ 81346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25631 w 581891"/>
              <a:gd name="connsiteY3" fmla="*/ 81346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25631 w 581891"/>
              <a:gd name="connsiteY3" fmla="*/ 81346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25631 w 581891"/>
              <a:gd name="connsiteY3" fmla="*/ 81346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891" h="3152900">
                <a:moveTo>
                  <a:pt x="0" y="3146962"/>
                </a:moveTo>
                <a:lnTo>
                  <a:pt x="581891" y="3152900"/>
                </a:lnTo>
                <a:cubicBezTo>
                  <a:pt x="577933" y="2105892"/>
                  <a:pt x="579912" y="1047008"/>
                  <a:pt x="575954" y="0"/>
                </a:cubicBezTo>
                <a:cubicBezTo>
                  <a:pt x="459180" y="271154"/>
                  <a:pt x="389906" y="554182"/>
                  <a:pt x="225631" y="813461"/>
                </a:cubicBezTo>
                <a:cubicBezTo>
                  <a:pt x="61356" y="1072740"/>
                  <a:pt x="115784" y="976746"/>
                  <a:pt x="5937" y="1140032"/>
                </a:cubicBezTo>
                <a:cubicBezTo>
                  <a:pt x="9896" y="1810988"/>
                  <a:pt x="13854" y="2481944"/>
                  <a:pt x="0" y="3146962"/>
                </a:cubicBezTo>
                <a:close/>
              </a:path>
            </a:pathLst>
          </a:custGeom>
          <a:gradFill>
            <a:gsLst>
              <a:gs pos="0">
                <a:srgbClr val="BA0066"/>
              </a:gs>
              <a:gs pos="57000">
                <a:srgbClr val="FF0000"/>
              </a:gs>
              <a:gs pos="100000">
                <a:srgbClr val="FF820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FToC</a:t>
            </a:r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Differentiation “undoes” integration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248400" y="710830"/>
                <a:ext cx="2048766" cy="1025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710830"/>
                <a:ext cx="2048766" cy="10259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reeform 93"/>
          <p:cNvSpPr/>
          <p:nvPr/>
        </p:nvSpPr>
        <p:spPr>
          <a:xfrm>
            <a:off x="1635586" y="3224547"/>
            <a:ext cx="2565353" cy="2482420"/>
          </a:xfrm>
          <a:custGeom>
            <a:avLst/>
            <a:gdLst>
              <a:gd name="connsiteX0" fmla="*/ 0 w 2557669"/>
              <a:gd name="connsiteY0" fmla="*/ 2478157 h 2478157"/>
              <a:gd name="connsiteX1" fmla="*/ 26504 w 2557669"/>
              <a:gd name="connsiteY1" fmla="*/ 172278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0104 w 2557669"/>
              <a:gd name="connsiteY10" fmla="*/ 768626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0104 w 2557669"/>
              <a:gd name="connsiteY10" fmla="*/ 768626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1962658 w 2557669"/>
              <a:gd name="connsiteY9" fmla="*/ 766509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12084 w 2557669"/>
              <a:gd name="connsiteY7" fmla="*/ 569064 h 2478157"/>
              <a:gd name="connsiteX8" fmla="*/ 1802295 w 2557669"/>
              <a:gd name="connsiteY8" fmla="*/ 715618 h 2478157"/>
              <a:gd name="connsiteX9" fmla="*/ 1962658 w 2557669"/>
              <a:gd name="connsiteY9" fmla="*/ 766509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501209 h 2501209"/>
              <a:gd name="connsiteX1" fmla="*/ 0 w 2557669"/>
              <a:gd name="connsiteY1" fmla="*/ 221835 h 2501209"/>
              <a:gd name="connsiteX2" fmla="*/ 145773 w 2557669"/>
              <a:gd name="connsiteY2" fmla="*/ 76061 h 2501209"/>
              <a:gd name="connsiteX3" fmla="*/ 430417 w 2557669"/>
              <a:gd name="connsiteY3" fmla="*/ 0 h 2501209"/>
              <a:gd name="connsiteX4" fmla="*/ 569843 w 2557669"/>
              <a:gd name="connsiteY4" fmla="*/ 62809 h 2501209"/>
              <a:gd name="connsiteX5" fmla="*/ 821634 w 2557669"/>
              <a:gd name="connsiteY5" fmla="*/ 168826 h 2501209"/>
              <a:gd name="connsiteX6" fmla="*/ 1179443 w 2557669"/>
              <a:gd name="connsiteY6" fmla="*/ 380861 h 2501209"/>
              <a:gd name="connsiteX7" fmla="*/ 1512084 w 2557669"/>
              <a:gd name="connsiteY7" fmla="*/ 592116 h 2501209"/>
              <a:gd name="connsiteX8" fmla="*/ 1802295 w 2557669"/>
              <a:gd name="connsiteY8" fmla="*/ 738670 h 2501209"/>
              <a:gd name="connsiteX9" fmla="*/ 1962658 w 2557669"/>
              <a:gd name="connsiteY9" fmla="*/ 789561 h 2501209"/>
              <a:gd name="connsiteX10" fmla="*/ 2167788 w 2557669"/>
              <a:gd name="connsiteY10" fmla="*/ 768626 h 2501209"/>
              <a:gd name="connsiteX11" fmla="*/ 2425147 w 2557669"/>
              <a:gd name="connsiteY11" fmla="*/ 606148 h 2501209"/>
              <a:gd name="connsiteX12" fmla="*/ 2557669 w 2557669"/>
              <a:gd name="connsiteY12" fmla="*/ 486878 h 2501209"/>
              <a:gd name="connsiteX13" fmla="*/ 2557669 w 2557669"/>
              <a:gd name="connsiteY13" fmla="*/ 2501209 h 2501209"/>
              <a:gd name="connsiteX14" fmla="*/ 0 w 2557669"/>
              <a:gd name="connsiteY14" fmla="*/ 2501209 h 2501209"/>
              <a:gd name="connsiteX0" fmla="*/ 0 w 2557669"/>
              <a:gd name="connsiteY0" fmla="*/ 2501209 h 2501209"/>
              <a:gd name="connsiteX1" fmla="*/ 0 w 2557669"/>
              <a:gd name="connsiteY1" fmla="*/ 221835 h 2501209"/>
              <a:gd name="connsiteX2" fmla="*/ 168825 w 2557669"/>
              <a:gd name="connsiteY2" fmla="*/ 53009 h 2501209"/>
              <a:gd name="connsiteX3" fmla="*/ 430417 w 2557669"/>
              <a:gd name="connsiteY3" fmla="*/ 0 h 2501209"/>
              <a:gd name="connsiteX4" fmla="*/ 569843 w 2557669"/>
              <a:gd name="connsiteY4" fmla="*/ 62809 h 2501209"/>
              <a:gd name="connsiteX5" fmla="*/ 821634 w 2557669"/>
              <a:gd name="connsiteY5" fmla="*/ 168826 h 2501209"/>
              <a:gd name="connsiteX6" fmla="*/ 1179443 w 2557669"/>
              <a:gd name="connsiteY6" fmla="*/ 380861 h 2501209"/>
              <a:gd name="connsiteX7" fmla="*/ 1512084 w 2557669"/>
              <a:gd name="connsiteY7" fmla="*/ 592116 h 2501209"/>
              <a:gd name="connsiteX8" fmla="*/ 1802295 w 2557669"/>
              <a:gd name="connsiteY8" fmla="*/ 738670 h 2501209"/>
              <a:gd name="connsiteX9" fmla="*/ 1962658 w 2557669"/>
              <a:gd name="connsiteY9" fmla="*/ 789561 h 2501209"/>
              <a:gd name="connsiteX10" fmla="*/ 2167788 w 2557669"/>
              <a:gd name="connsiteY10" fmla="*/ 768626 h 2501209"/>
              <a:gd name="connsiteX11" fmla="*/ 2425147 w 2557669"/>
              <a:gd name="connsiteY11" fmla="*/ 606148 h 2501209"/>
              <a:gd name="connsiteX12" fmla="*/ 2557669 w 2557669"/>
              <a:gd name="connsiteY12" fmla="*/ 486878 h 2501209"/>
              <a:gd name="connsiteX13" fmla="*/ 2557669 w 2557669"/>
              <a:gd name="connsiteY13" fmla="*/ 2501209 h 2501209"/>
              <a:gd name="connsiteX14" fmla="*/ 0 w 2557669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86878 h 2501209"/>
              <a:gd name="connsiteX13" fmla="*/ 2565353 w 2565353"/>
              <a:gd name="connsiteY13" fmla="*/ 2501209 h 2501209"/>
              <a:gd name="connsiteX14" fmla="*/ 7684 w 2565353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48953 h 2501209"/>
              <a:gd name="connsiteX13" fmla="*/ 2565353 w 2565353"/>
              <a:gd name="connsiteY13" fmla="*/ 2501209 h 2501209"/>
              <a:gd name="connsiteX14" fmla="*/ 7684 w 2565353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48953 h 2501209"/>
              <a:gd name="connsiteX13" fmla="*/ 2562221 w 2565353"/>
              <a:gd name="connsiteY13" fmla="*/ 2482420 h 2501209"/>
              <a:gd name="connsiteX14" fmla="*/ 7684 w 2565353"/>
              <a:gd name="connsiteY14" fmla="*/ 2501209 h 2501209"/>
              <a:gd name="connsiteX0" fmla="*/ 7684 w 2565353"/>
              <a:gd name="connsiteY0" fmla="*/ 2482420 h 2482420"/>
              <a:gd name="connsiteX1" fmla="*/ 0 w 2565353"/>
              <a:gd name="connsiteY1" fmla="*/ 191099 h 2482420"/>
              <a:gd name="connsiteX2" fmla="*/ 176509 w 2565353"/>
              <a:gd name="connsiteY2" fmla="*/ 53009 h 2482420"/>
              <a:gd name="connsiteX3" fmla="*/ 438101 w 2565353"/>
              <a:gd name="connsiteY3" fmla="*/ 0 h 2482420"/>
              <a:gd name="connsiteX4" fmla="*/ 577527 w 2565353"/>
              <a:gd name="connsiteY4" fmla="*/ 62809 h 2482420"/>
              <a:gd name="connsiteX5" fmla="*/ 829318 w 2565353"/>
              <a:gd name="connsiteY5" fmla="*/ 168826 h 2482420"/>
              <a:gd name="connsiteX6" fmla="*/ 1187127 w 2565353"/>
              <a:gd name="connsiteY6" fmla="*/ 380861 h 2482420"/>
              <a:gd name="connsiteX7" fmla="*/ 1519768 w 2565353"/>
              <a:gd name="connsiteY7" fmla="*/ 592116 h 2482420"/>
              <a:gd name="connsiteX8" fmla="*/ 1809979 w 2565353"/>
              <a:gd name="connsiteY8" fmla="*/ 738670 h 2482420"/>
              <a:gd name="connsiteX9" fmla="*/ 1970342 w 2565353"/>
              <a:gd name="connsiteY9" fmla="*/ 789561 h 2482420"/>
              <a:gd name="connsiteX10" fmla="*/ 2175472 w 2565353"/>
              <a:gd name="connsiteY10" fmla="*/ 768626 h 2482420"/>
              <a:gd name="connsiteX11" fmla="*/ 2432831 w 2565353"/>
              <a:gd name="connsiteY11" fmla="*/ 606148 h 2482420"/>
              <a:gd name="connsiteX12" fmla="*/ 2565353 w 2565353"/>
              <a:gd name="connsiteY12" fmla="*/ 448953 h 2482420"/>
              <a:gd name="connsiteX13" fmla="*/ 2562221 w 2565353"/>
              <a:gd name="connsiteY13" fmla="*/ 2482420 h 2482420"/>
              <a:gd name="connsiteX14" fmla="*/ 7684 w 2565353"/>
              <a:gd name="connsiteY14" fmla="*/ 2482420 h 2482420"/>
              <a:gd name="connsiteX0" fmla="*/ 7684 w 2565353"/>
              <a:gd name="connsiteY0" fmla="*/ 2482420 h 2482420"/>
              <a:gd name="connsiteX1" fmla="*/ 0 w 2565353"/>
              <a:gd name="connsiteY1" fmla="*/ 191099 h 2482420"/>
              <a:gd name="connsiteX2" fmla="*/ 176509 w 2565353"/>
              <a:gd name="connsiteY2" fmla="*/ 53009 h 2482420"/>
              <a:gd name="connsiteX3" fmla="*/ 438101 w 2565353"/>
              <a:gd name="connsiteY3" fmla="*/ 0 h 2482420"/>
              <a:gd name="connsiteX4" fmla="*/ 593856 w 2565353"/>
              <a:gd name="connsiteY4" fmla="*/ 49747 h 2482420"/>
              <a:gd name="connsiteX5" fmla="*/ 829318 w 2565353"/>
              <a:gd name="connsiteY5" fmla="*/ 168826 h 2482420"/>
              <a:gd name="connsiteX6" fmla="*/ 1187127 w 2565353"/>
              <a:gd name="connsiteY6" fmla="*/ 380861 h 2482420"/>
              <a:gd name="connsiteX7" fmla="*/ 1519768 w 2565353"/>
              <a:gd name="connsiteY7" fmla="*/ 592116 h 2482420"/>
              <a:gd name="connsiteX8" fmla="*/ 1809979 w 2565353"/>
              <a:gd name="connsiteY8" fmla="*/ 738670 h 2482420"/>
              <a:gd name="connsiteX9" fmla="*/ 1970342 w 2565353"/>
              <a:gd name="connsiteY9" fmla="*/ 789561 h 2482420"/>
              <a:gd name="connsiteX10" fmla="*/ 2175472 w 2565353"/>
              <a:gd name="connsiteY10" fmla="*/ 768626 h 2482420"/>
              <a:gd name="connsiteX11" fmla="*/ 2432831 w 2565353"/>
              <a:gd name="connsiteY11" fmla="*/ 606148 h 2482420"/>
              <a:gd name="connsiteX12" fmla="*/ 2565353 w 2565353"/>
              <a:gd name="connsiteY12" fmla="*/ 448953 h 2482420"/>
              <a:gd name="connsiteX13" fmla="*/ 2562221 w 2565353"/>
              <a:gd name="connsiteY13" fmla="*/ 2482420 h 2482420"/>
              <a:gd name="connsiteX14" fmla="*/ 7684 w 2565353"/>
              <a:gd name="connsiteY14" fmla="*/ 2482420 h 2482420"/>
              <a:gd name="connsiteX0" fmla="*/ 7684 w 2565353"/>
              <a:gd name="connsiteY0" fmla="*/ 2482420 h 2482420"/>
              <a:gd name="connsiteX1" fmla="*/ 0 w 2565353"/>
              <a:gd name="connsiteY1" fmla="*/ 191099 h 2482420"/>
              <a:gd name="connsiteX2" fmla="*/ 176509 w 2565353"/>
              <a:gd name="connsiteY2" fmla="*/ 53009 h 2482420"/>
              <a:gd name="connsiteX3" fmla="*/ 438101 w 2565353"/>
              <a:gd name="connsiteY3" fmla="*/ 0 h 2482420"/>
              <a:gd name="connsiteX4" fmla="*/ 593856 w 2565353"/>
              <a:gd name="connsiteY4" fmla="*/ 49747 h 2482420"/>
              <a:gd name="connsiteX5" fmla="*/ 839115 w 2565353"/>
              <a:gd name="connsiteY5" fmla="*/ 152497 h 2482420"/>
              <a:gd name="connsiteX6" fmla="*/ 1187127 w 2565353"/>
              <a:gd name="connsiteY6" fmla="*/ 380861 h 2482420"/>
              <a:gd name="connsiteX7" fmla="*/ 1519768 w 2565353"/>
              <a:gd name="connsiteY7" fmla="*/ 592116 h 2482420"/>
              <a:gd name="connsiteX8" fmla="*/ 1809979 w 2565353"/>
              <a:gd name="connsiteY8" fmla="*/ 738670 h 2482420"/>
              <a:gd name="connsiteX9" fmla="*/ 1970342 w 2565353"/>
              <a:gd name="connsiteY9" fmla="*/ 789561 h 2482420"/>
              <a:gd name="connsiteX10" fmla="*/ 2175472 w 2565353"/>
              <a:gd name="connsiteY10" fmla="*/ 768626 h 2482420"/>
              <a:gd name="connsiteX11" fmla="*/ 2432831 w 2565353"/>
              <a:gd name="connsiteY11" fmla="*/ 606148 h 2482420"/>
              <a:gd name="connsiteX12" fmla="*/ 2565353 w 2565353"/>
              <a:gd name="connsiteY12" fmla="*/ 448953 h 2482420"/>
              <a:gd name="connsiteX13" fmla="*/ 2562221 w 2565353"/>
              <a:gd name="connsiteY13" fmla="*/ 2482420 h 2482420"/>
              <a:gd name="connsiteX14" fmla="*/ 7684 w 2565353"/>
              <a:gd name="connsiteY14" fmla="*/ 2482420 h 24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353" h="2482420">
                <a:moveTo>
                  <a:pt x="7684" y="2482420"/>
                </a:moveTo>
                <a:cubicBezTo>
                  <a:pt x="5123" y="1712383"/>
                  <a:pt x="2561" y="961136"/>
                  <a:pt x="0" y="191099"/>
                </a:cubicBezTo>
                <a:lnTo>
                  <a:pt x="176509" y="53009"/>
                </a:lnTo>
                <a:lnTo>
                  <a:pt x="438101" y="0"/>
                </a:lnTo>
                <a:lnTo>
                  <a:pt x="593856" y="49747"/>
                </a:lnTo>
                <a:lnTo>
                  <a:pt x="839115" y="152497"/>
                </a:lnTo>
                <a:lnTo>
                  <a:pt x="1187127" y="380861"/>
                </a:lnTo>
                <a:lnTo>
                  <a:pt x="1519768" y="592116"/>
                </a:lnTo>
                <a:lnTo>
                  <a:pt x="1809979" y="738670"/>
                </a:lnTo>
                <a:lnTo>
                  <a:pt x="1970342" y="789561"/>
                </a:lnTo>
                <a:lnTo>
                  <a:pt x="2175472" y="768626"/>
                </a:lnTo>
                <a:lnTo>
                  <a:pt x="2432831" y="606148"/>
                </a:lnTo>
                <a:lnTo>
                  <a:pt x="2565353" y="448953"/>
                </a:lnTo>
                <a:lnTo>
                  <a:pt x="2562221" y="2482420"/>
                </a:lnTo>
                <a:lnTo>
                  <a:pt x="7684" y="2482420"/>
                </a:ln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507617" y="2023787"/>
            <a:ext cx="980520" cy="3962866"/>
            <a:chOff x="612639" y="1532640"/>
            <a:chExt cx="980520" cy="3962866"/>
          </a:xfrm>
        </p:grpSpPr>
        <p:cxnSp>
          <p:nvCxnSpPr>
            <p:cNvPr id="100" name="Straight Arrow Connector 99"/>
            <p:cNvCxnSpPr/>
            <p:nvPr/>
          </p:nvCxnSpPr>
          <p:spPr>
            <a:xfrm flipH="1" flipV="1">
              <a:off x="1086678" y="1921565"/>
              <a:ext cx="1023" cy="357394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/>
          <p:cNvGrpSpPr/>
          <p:nvPr/>
        </p:nvGrpSpPr>
        <p:grpSpPr>
          <a:xfrm>
            <a:off x="1461052" y="5583657"/>
            <a:ext cx="371447" cy="633620"/>
            <a:chOff x="1872823" y="5092510"/>
            <a:chExt cx="371447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Connector 113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562600" y="3661432"/>
            <a:ext cx="3075887" cy="700131"/>
            <a:chOff x="5562600" y="3661432"/>
            <a:chExt cx="3075887" cy="70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5562600" y="3948932"/>
                  <a:ext cx="23596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Area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of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3948932"/>
                  <a:ext cx="235968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7942163" y="3661432"/>
              <a:ext cx="696324" cy="700131"/>
              <a:chOff x="1787986" y="2212768"/>
              <a:chExt cx="3138295" cy="3155452"/>
            </a:xfrm>
          </p:grpSpPr>
          <p:sp>
            <p:nvSpPr>
              <p:cNvPr id="145" name="Freeform 144"/>
              <p:cNvSpPr/>
              <p:nvPr/>
            </p:nvSpPr>
            <p:spPr>
              <a:xfrm>
                <a:off x="4344389" y="2212768"/>
                <a:ext cx="581892" cy="3152901"/>
              </a:xfrm>
              <a:custGeom>
                <a:avLst/>
                <a:gdLst>
                  <a:gd name="connsiteX0" fmla="*/ 0 w 581891"/>
                  <a:gd name="connsiteY0" fmla="*/ 2743200 h 2749138"/>
                  <a:gd name="connsiteX1" fmla="*/ 581891 w 581891"/>
                  <a:gd name="connsiteY1" fmla="*/ 2749138 h 2749138"/>
                  <a:gd name="connsiteX2" fmla="*/ 564078 w 581891"/>
                  <a:gd name="connsiteY2" fmla="*/ 0 h 2749138"/>
                  <a:gd name="connsiteX3" fmla="*/ 255319 w 581891"/>
                  <a:gd name="connsiteY3" fmla="*/ 433449 h 2749138"/>
                  <a:gd name="connsiteX4" fmla="*/ 5937 w 581891"/>
                  <a:gd name="connsiteY4" fmla="*/ 736270 h 2749138"/>
                  <a:gd name="connsiteX5" fmla="*/ 0 w 581891"/>
                  <a:gd name="connsiteY5" fmla="*/ 2743200 h 2749138"/>
                  <a:gd name="connsiteX0" fmla="*/ 0 w 581891"/>
                  <a:gd name="connsiteY0" fmla="*/ 3135086 h 3141024"/>
                  <a:gd name="connsiteX1" fmla="*/ 581891 w 581891"/>
                  <a:gd name="connsiteY1" fmla="*/ 3141024 h 3141024"/>
                  <a:gd name="connsiteX2" fmla="*/ 570016 w 581891"/>
                  <a:gd name="connsiteY2" fmla="*/ 0 h 3141024"/>
                  <a:gd name="connsiteX3" fmla="*/ 255319 w 581891"/>
                  <a:gd name="connsiteY3" fmla="*/ 825335 h 3141024"/>
                  <a:gd name="connsiteX4" fmla="*/ 5937 w 581891"/>
                  <a:gd name="connsiteY4" fmla="*/ 1128156 h 3141024"/>
                  <a:gd name="connsiteX5" fmla="*/ 0 w 581891"/>
                  <a:gd name="connsiteY5" fmla="*/ 3135086 h 3141024"/>
                  <a:gd name="connsiteX0" fmla="*/ 0 w 600120"/>
                  <a:gd name="connsiteY0" fmla="*/ 3152899 h 3158837"/>
                  <a:gd name="connsiteX1" fmla="*/ 581891 w 600120"/>
                  <a:gd name="connsiteY1" fmla="*/ 3158837 h 3158837"/>
                  <a:gd name="connsiteX2" fmla="*/ 599705 w 600120"/>
                  <a:gd name="connsiteY2" fmla="*/ 0 h 3158837"/>
                  <a:gd name="connsiteX3" fmla="*/ 255319 w 600120"/>
                  <a:gd name="connsiteY3" fmla="*/ 843148 h 3158837"/>
                  <a:gd name="connsiteX4" fmla="*/ 5937 w 600120"/>
                  <a:gd name="connsiteY4" fmla="*/ 1145969 h 3158837"/>
                  <a:gd name="connsiteX5" fmla="*/ 0 w 600120"/>
                  <a:gd name="connsiteY5" fmla="*/ 3152899 h 3158837"/>
                  <a:gd name="connsiteX0" fmla="*/ 0 w 581891"/>
                  <a:gd name="connsiteY0" fmla="*/ 3146962 h 3152900"/>
                  <a:gd name="connsiteX1" fmla="*/ 581891 w 581891"/>
                  <a:gd name="connsiteY1" fmla="*/ 3152900 h 3152900"/>
                  <a:gd name="connsiteX2" fmla="*/ 575954 w 581891"/>
                  <a:gd name="connsiteY2" fmla="*/ 0 h 3152900"/>
                  <a:gd name="connsiteX3" fmla="*/ 255319 w 581891"/>
                  <a:gd name="connsiteY3" fmla="*/ 837211 h 3152900"/>
                  <a:gd name="connsiteX4" fmla="*/ 5937 w 581891"/>
                  <a:gd name="connsiteY4" fmla="*/ 1140032 h 3152900"/>
                  <a:gd name="connsiteX5" fmla="*/ 0 w 581891"/>
                  <a:gd name="connsiteY5" fmla="*/ 3146962 h 3152900"/>
                  <a:gd name="connsiteX0" fmla="*/ 0 w 581891"/>
                  <a:gd name="connsiteY0" fmla="*/ 3146962 h 3152900"/>
                  <a:gd name="connsiteX1" fmla="*/ 581891 w 581891"/>
                  <a:gd name="connsiteY1" fmla="*/ 3152900 h 3152900"/>
                  <a:gd name="connsiteX2" fmla="*/ 575954 w 581891"/>
                  <a:gd name="connsiteY2" fmla="*/ 0 h 3152900"/>
                  <a:gd name="connsiteX3" fmla="*/ 225631 w 581891"/>
                  <a:gd name="connsiteY3" fmla="*/ 813461 h 3152900"/>
                  <a:gd name="connsiteX4" fmla="*/ 5937 w 581891"/>
                  <a:gd name="connsiteY4" fmla="*/ 1140032 h 3152900"/>
                  <a:gd name="connsiteX5" fmla="*/ 0 w 581891"/>
                  <a:gd name="connsiteY5" fmla="*/ 3146962 h 3152900"/>
                  <a:gd name="connsiteX0" fmla="*/ 0 w 581891"/>
                  <a:gd name="connsiteY0" fmla="*/ 3146962 h 3152900"/>
                  <a:gd name="connsiteX1" fmla="*/ 581891 w 581891"/>
                  <a:gd name="connsiteY1" fmla="*/ 3152900 h 3152900"/>
                  <a:gd name="connsiteX2" fmla="*/ 575954 w 581891"/>
                  <a:gd name="connsiteY2" fmla="*/ 0 h 3152900"/>
                  <a:gd name="connsiteX3" fmla="*/ 225631 w 581891"/>
                  <a:gd name="connsiteY3" fmla="*/ 813461 h 3152900"/>
                  <a:gd name="connsiteX4" fmla="*/ 5937 w 581891"/>
                  <a:gd name="connsiteY4" fmla="*/ 1140032 h 3152900"/>
                  <a:gd name="connsiteX5" fmla="*/ 0 w 581891"/>
                  <a:gd name="connsiteY5" fmla="*/ 3146962 h 3152900"/>
                  <a:gd name="connsiteX0" fmla="*/ 0 w 581891"/>
                  <a:gd name="connsiteY0" fmla="*/ 3146962 h 3152900"/>
                  <a:gd name="connsiteX1" fmla="*/ 581891 w 581891"/>
                  <a:gd name="connsiteY1" fmla="*/ 3152900 h 3152900"/>
                  <a:gd name="connsiteX2" fmla="*/ 575954 w 581891"/>
                  <a:gd name="connsiteY2" fmla="*/ 0 h 3152900"/>
                  <a:gd name="connsiteX3" fmla="*/ 225631 w 581891"/>
                  <a:gd name="connsiteY3" fmla="*/ 813461 h 3152900"/>
                  <a:gd name="connsiteX4" fmla="*/ 5937 w 581891"/>
                  <a:gd name="connsiteY4" fmla="*/ 1140032 h 3152900"/>
                  <a:gd name="connsiteX5" fmla="*/ 0 w 581891"/>
                  <a:gd name="connsiteY5" fmla="*/ 3146962 h 3152900"/>
                  <a:gd name="connsiteX0" fmla="*/ 0 w 581891"/>
                  <a:gd name="connsiteY0" fmla="*/ 3146962 h 3152900"/>
                  <a:gd name="connsiteX1" fmla="*/ 581891 w 581891"/>
                  <a:gd name="connsiteY1" fmla="*/ 3152900 h 3152900"/>
                  <a:gd name="connsiteX2" fmla="*/ 575954 w 581891"/>
                  <a:gd name="connsiteY2" fmla="*/ 0 h 3152900"/>
                  <a:gd name="connsiteX3" fmla="*/ 225631 w 581891"/>
                  <a:gd name="connsiteY3" fmla="*/ 813461 h 3152900"/>
                  <a:gd name="connsiteX4" fmla="*/ 5937 w 581891"/>
                  <a:gd name="connsiteY4" fmla="*/ 1140032 h 3152900"/>
                  <a:gd name="connsiteX5" fmla="*/ 0 w 581891"/>
                  <a:gd name="connsiteY5" fmla="*/ 3146962 h 3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891" h="3152900">
                    <a:moveTo>
                      <a:pt x="0" y="3146962"/>
                    </a:moveTo>
                    <a:lnTo>
                      <a:pt x="581891" y="3152900"/>
                    </a:lnTo>
                    <a:cubicBezTo>
                      <a:pt x="577933" y="2105892"/>
                      <a:pt x="579912" y="1047008"/>
                      <a:pt x="575954" y="0"/>
                    </a:cubicBezTo>
                    <a:cubicBezTo>
                      <a:pt x="459180" y="271154"/>
                      <a:pt x="389906" y="554182"/>
                      <a:pt x="225631" y="813461"/>
                    </a:cubicBezTo>
                    <a:cubicBezTo>
                      <a:pt x="61356" y="1072740"/>
                      <a:pt x="115784" y="976746"/>
                      <a:pt x="5937" y="1140032"/>
                    </a:cubicBezTo>
                    <a:cubicBezTo>
                      <a:pt x="9896" y="1810988"/>
                      <a:pt x="13854" y="2481944"/>
                      <a:pt x="0" y="3146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BA0066"/>
                  </a:gs>
                  <a:gs pos="57000">
                    <a:srgbClr val="FF0000"/>
                  </a:gs>
                  <a:gs pos="100000">
                    <a:srgbClr val="FF8200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1787986" y="2885800"/>
                <a:ext cx="2565353" cy="2482420"/>
              </a:xfrm>
              <a:custGeom>
                <a:avLst/>
                <a:gdLst>
                  <a:gd name="connsiteX0" fmla="*/ 0 w 2557669"/>
                  <a:gd name="connsiteY0" fmla="*/ 2478157 h 2478157"/>
                  <a:gd name="connsiteX1" fmla="*/ 26504 w 2557669"/>
                  <a:gd name="connsiteY1" fmla="*/ 172278 h 2478157"/>
                  <a:gd name="connsiteX2" fmla="*/ 145773 w 2557669"/>
                  <a:gd name="connsiteY2" fmla="*/ 53009 h 2478157"/>
                  <a:gd name="connsiteX3" fmla="*/ 384313 w 2557669"/>
                  <a:gd name="connsiteY3" fmla="*/ 0 h 2478157"/>
                  <a:gd name="connsiteX4" fmla="*/ 569843 w 2557669"/>
                  <a:gd name="connsiteY4" fmla="*/ 39757 h 2478157"/>
                  <a:gd name="connsiteX5" fmla="*/ 821634 w 2557669"/>
                  <a:gd name="connsiteY5" fmla="*/ 145774 h 2478157"/>
                  <a:gd name="connsiteX6" fmla="*/ 1179443 w 2557669"/>
                  <a:gd name="connsiteY6" fmla="*/ 357809 h 2478157"/>
                  <a:gd name="connsiteX7" fmla="*/ 1550504 w 2557669"/>
                  <a:gd name="connsiteY7" fmla="*/ 622852 h 2478157"/>
                  <a:gd name="connsiteX8" fmla="*/ 1802295 w 2557669"/>
                  <a:gd name="connsiteY8" fmla="*/ 715618 h 2478157"/>
                  <a:gd name="connsiteX9" fmla="*/ 2001078 w 2557669"/>
                  <a:gd name="connsiteY9" fmla="*/ 781878 h 2478157"/>
                  <a:gd name="connsiteX10" fmla="*/ 2160104 w 2557669"/>
                  <a:gd name="connsiteY10" fmla="*/ 768626 h 2478157"/>
                  <a:gd name="connsiteX11" fmla="*/ 2425147 w 2557669"/>
                  <a:gd name="connsiteY11" fmla="*/ 583096 h 2478157"/>
                  <a:gd name="connsiteX12" fmla="*/ 2557669 w 2557669"/>
                  <a:gd name="connsiteY12" fmla="*/ 463826 h 2478157"/>
                  <a:gd name="connsiteX13" fmla="*/ 2557669 w 2557669"/>
                  <a:gd name="connsiteY13" fmla="*/ 2478157 h 2478157"/>
                  <a:gd name="connsiteX14" fmla="*/ 0 w 2557669"/>
                  <a:gd name="connsiteY14" fmla="*/ 2478157 h 2478157"/>
                  <a:gd name="connsiteX0" fmla="*/ 0 w 2557669"/>
                  <a:gd name="connsiteY0" fmla="*/ 2478157 h 2478157"/>
                  <a:gd name="connsiteX1" fmla="*/ 0 w 2557669"/>
                  <a:gd name="connsiteY1" fmla="*/ 198783 h 2478157"/>
                  <a:gd name="connsiteX2" fmla="*/ 145773 w 2557669"/>
                  <a:gd name="connsiteY2" fmla="*/ 53009 h 2478157"/>
                  <a:gd name="connsiteX3" fmla="*/ 384313 w 2557669"/>
                  <a:gd name="connsiteY3" fmla="*/ 0 h 2478157"/>
                  <a:gd name="connsiteX4" fmla="*/ 569843 w 2557669"/>
                  <a:gd name="connsiteY4" fmla="*/ 39757 h 2478157"/>
                  <a:gd name="connsiteX5" fmla="*/ 821634 w 2557669"/>
                  <a:gd name="connsiteY5" fmla="*/ 145774 h 2478157"/>
                  <a:gd name="connsiteX6" fmla="*/ 1179443 w 2557669"/>
                  <a:gd name="connsiteY6" fmla="*/ 357809 h 2478157"/>
                  <a:gd name="connsiteX7" fmla="*/ 1550504 w 2557669"/>
                  <a:gd name="connsiteY7" fmla="*/ 622852 h 2478157"/>
                  <a:gd name="connsiteX8" fmla="*/ 1802295 w 2557669"/>
                  <a:gd name="connsiteY8" fmla="*/ 715618 h 2478157"/>
                  <a:gd name="connsiteX9" fmla="*/ 2001078 w 2557669"/>
                  <a:gd name="connsiteY9" fmla="*/ 781878 h 2478157"/>
                  <a:gd name="connsiteX10" fmla="*/ 2160104 w 2557669"/>
                  <a:gd name="connsiteY10" fmla="*/ 768626 h 2478157"/>
                  <a:gd name="connsiteX11" fmla="*/ 2425147 w 2557669"/>
                  <a:gd name="connsiteY11" fmla="*/ 583096 h 2478157"/>
                  <a:gd name="connsiteX12" fmla="*/ 2557669 w 2557669"/>
                  <a:gd name="connsiteY12" fmla="*/ 463826 h 2478157"/>
                  <a:gd name="connsiteX13" fmla="*/ 2557669 w 2557669"/>
                  <a:gd name="connsiteY13" fmla="*/ 2478157 h 2478157"/>
                  <a:gd name="connsiteX14" fmla="*/ 0 w 2557669"/>
                  <a:gd name="connsiteY14" fmla="*/ 2478157 h 2478157"/>
                  <a:gd name="connsiteX0" fmla="*/ 0 w 2557669"/>
                  <a:gd name="connsiteY0" fmla="*/ 2478157 h 2478157"/>
                  <a:gd name="connsiteX1" fmla="*/ 0 w 2557669"/>
                  <a:gd name="connsiteY1" fmla="*/ 198783 h 2478157"/>
                  <a:gd name="connsiteX2" fmla="*/ 145773 w 2557669"/>
                  <a:gd name="connsiteY2" fmla="*/ 53009 h 2478157"/>
                  <a:gd name="connsiteX3" fmla="*/ 384313 w 2557669"/>
                  <a:gd name="connsiteY3" fmla="*/ 0 h 2478157"/>
                  <a:gd name="connsiteX4" fmla="*/ 569843 w 2557669"/>
                  <a:gd name="connsiteY4" fmla="*/ 39757 h 2478157"/>
                  <a:gd name="connsiteX5" fmla="*/ 821634 w 2557669"/>
                  <a:gd name="connsiteY5" fmla="*/ 145774 h 2478157"/>
                  <a:gd name="connsiteX6" fmla="*/ 1179443 w 2557669"/>
                  <a:gd name="connsiteY6" fmla="*/ 357809 h 2478157"/>
                  <a:gd name="connsiteX7" fmla="*/ 1550504 w 2557669"/>
                  <a:gd name="connsiteY7" fmla="*/ 622852 h 2478157"/>
                  <a:gd name="connsiteX8" fmla="*/ 1802295 w 2557669"/>
                  <a:gd name="connsiteY8" fmla="*/ 715618 h 2478157"/>
                  <a:gd name="connsiteX9" fmla="*/ 2001078 w 2557669"/>
                  <a:gd name="connsiteY9" fmla="*/ 781878 h 2478157"/>
                  <a:gd name="connsiteX10" fmla="*/ 2167788 w 2557669"/>
                  <a:gd name="connsiteY10" fmla="*/ 745574 h 2478157"/>
                  <a:gd name="connsiteX11" fmla="*/ 2425147 w 2557669"/>
                  <a:gd name="connsiteY11" fmla="*/ 583096 h 2478157"/>
                  <a:gd name="connsiteX12" fmla="*/ 2557669 w 2557669"/>
                  <a:gd name="connsiteY12" fmla="*/ 463826 h 2478157"/>
                  <a:gd name="connsiteX13" fmla="*/ 2557669 w 2557669"/>
                  <a:gd name="connsiteY13" fmla="*/ 2478157 h 2478157"/>
                  <a:gd name="connsiteX14" fmla="*/ 0 w 2557669"/>
                  <a:gd name="connsiteY14" fmla="*/ 2478157 h 2478157"/>
                  <a:gd name="connsiteX0" fmla="*/ 0 w 2557669"/>
                  <a:gd name="connsiteY0" fmla="*/ 2478157 h 2478157"/>
                  <a:gd name="connsiteX1" fmla="*/ 0 w 2557669"/>
                  <a:gd name="connsiteY1" fmla="*/ 198783 h 2478157"/>
                  <a:gd name="connsiteX2" fmla="*/ 145773 w 2557669"/>
                  <a:gd name="connsiteY2" fmla="*/ 53009 h 2478157"/>
                  <a:gd name="connsiteX3" fmla="*/ 384313 w 2557669"/>
                  <a:gd name="connsiteY3" fmla="*/ 0 h 2478157"/>
                  <a:gd name="connsiteX4" fmla="*/ 569843 w 2557669"/>
                  <a:gd name="connsiteY4" fmla="*/ 39757 h 2478157"/>
                  <a:gd name="connsiteX5" fmla="*/ 821634 w 2557669"/>
                  <a:gd name="connsiteY5" fmla="*/ 145774 h 2478157"/>
                  <a:gd name="connsiteX6" fmla="*/ 1179443 w 2557669"/>
                  <a:gd name="connsiteY6" fmla="*/ 357809 h 2478157"/>
                  <a:gd name="connsiteX7" fmla="*/ 1550504 w 2557669"/>
                  <a:gd name="connsiteY7" fmla="*/ 622852 h 2478157"/>
                  <a:gd name="connsiteX8" fmla="*/ 1802295 w 2557669"/>
                  <a:gd name="connsiteY8" fmla="*/ 715618 h 2478157"/>
                  <a:gd name="connsiteX9" fmla="*/ 1962658 w 2557669"/>
                  <a:gd name="connsiteY9" fmla="*/ 766509 h 2478157"/>
                  <a:gd name="connsiteX10" fmla="*/ 2167788 w 2557669"/>
                  <a:gd name="connsiteY10" fmla="*/ 745574 h 2478157"/>
                  <a:gd name="connsiteX11" fmla="*/ 2425147 w 2557669"/>
                  <a:gd name="connsiteY11" fmla="*/ 583096 h 2478157"/>
                  <a:gd name="connsiteX12" fmla="*/ 2557669 w 2557669"/>
                  <a:gd name="connsiteY12" fmla="*/ 463826 h 2478157"/>
                  <a:gd name="connsiteX13" fmla="*/ 2557669 w 2557669"/>
                  <a:gd name="connsiteY13" fmla="*/ 2478157 h 2478157"/>
                  <a:gd name="connsiteX14" fmla="*/ 0 w 2557669"/>
                  <a:gd name="connsiteY14" fmla="*/ 2478157 h 2478157"/>
                  <a:gd name="connsiteX0" fmla="*/ 0 w 2557669"/>
                  <a:gd name="connsiteY0" fmla="*/ 2478157 h 2478157"/>
                  <a:gd name="connsiteX1" fmla="*/ 0 w 2557669"/>
                  <a:gd name="connsiteY1" fmla="*/ 198783 h 2478157"/>
                  <a:gd name="connsiteX2" fmla="*/ 145773 w 2557669"/>
                  <a:gd name="connsiteY2" fmla="*/ 53009 h 2478157"/>
                  <a:gd name="connsiteX3" fmla="*/ 384313 w 2557669"/>
                  <a:gd name="connsiteY3" fmla="*/ 0 h 2478157"/>
                  <a:gd name="connsiteX4" fmla="*/ 569843 w 2557669"/>
                  <a:gd name="connsiteY4" fmla="*/ 39757 h 2478157"/>
                  <a:gd name="connsiteX5" fmla="*/ 821634 w 2557669"/>
                  <a:gd name="connsiteY5" fmla="*/ 145774 h 2478157"/>
                  <a:gd name="connsiteX6" fmla="*/ 1179443 w 2557669"/>
                  <a:gd name="connsiteY6" fmla="*/ 357809 h 2478157"/>
                  <a:gd name="connsiteX7" fmla="*/ 1512084 w 2557669"/>
                  <a:gd name="connsiteY7" fmla="*/ 569064 h 2478157"/>
                  <a:gd name="connsiteX8" fmla="*/ 1802295 w 2557669"/>
                  <a:gd name="connsiteY8" fmla="*/ 715618 h 2478157"/>
                  <a:gd name="connsiteX9" fmla="*/ 1962658 w 2557669"/>
                  <a:gd name="connsiteY9" fmla="*/ 766509 h 2478157"/>
                  <a:gd name="connsiteX10" fmla="*/ 2167788 w 2557669"/>
                  <a:gd name="connsiteY10" fmla="*/ 745574 h 2478157"/>
                  <a:gd name="connsiteX11" fmla="*/ 2425147 w 2557669"/>
                  <a:gd name="connsiteY11" fmla="*/ 583096 h 2478157"/>
                  <a:gd name="connsiteX12" fmla="*/ 2557669 w 2557669"/>
                  <a:gd name="connsiteY12" fmla="*/ 463826 h 2478157"/>
                  <a:gd name="connsiteX13" fmla="*/ 2557669 w 2557669"/>
                  <a:gd name="connsiteY13" fmla="*/ 2478157 h 2478157"/>
                  <a:gd name="connsiteX14" fmla="*/ 0 w 2557669"/>
                  <a:gd name="connsiteY14" fmla="*/ 2478157 h 2478157"/>
                  <a:gd name="connsiteX0" fmla="*/ 0 w 2557669"/>
                  <a:gd name="connsiteY0" fmla="*/ 2501209 h 2501209"/>
                  <a:gd name="connsiteX1" fmla="*/ 0 w 2557669"/>
                  <a:gd name="connsiteY1" fmla="*/ 221835 h 2501209"/>
                  <a:gd name="connsiteX2" fmla="*/ 145773 w 2557669"/>
                  <a:gd name="connsiteY2" fmla="*/ 76061 h 2501209"/>
                  <a:gd name="connsiteX3" fmla="*/ 430417 w 2557669"/>
                  <a:gd name="connsiteY3" fmla="*/ 0 h 2501209"/>
                  <a:gd name="connsiteX4" fmla="*/ 569843 w 2557669"/>
                  <a:gd name="connsiteY4" fmla="*/ 62809 h 2501209"/>
                  <a:gd name="connsiteX5" fmla="*/ 821634 w 2557669"/>
                  <a:gd name="connsiteY5" fmla="*/ 168826 h 2501209"/>
                  <a:gd name="connsiteX6" fmla="*/ 1179443 w 2557669"/>
                  <a:gd name="connsiteY6" fmla="*/ 380861 h 2501209"/>
                  <a:gd name="connsiteX7" fmla="*/ 1512084 w 2557669"/>
                  <a:gd name="connsiteY7" fmla="*/ 592116 h 2501209"/>
                  <a:gd name="connsiteX8" fmla="*/ 1802295 w 2557669"/>
                  <a:gd name="connsiteY8" fmla="*/ 738670 h 2501209"/>
                  <a:gd name="connsiteX9" fmla="*/ 1962658 w 2557669"/>
                  <a:gd name="connsiteY9" fmla="*/ 789561 h 2501209"/>
                  <a:gd name="connsiteX10" fmla="*/ 2167788 w 2557669"/>
                  <a:gd name="connsiteY10" fmla="*/ 768626 h 2501209"/>
                  <a:gd name="connsiteX11" fmla="*/ 2425147 w 2557669"/>
                  <a:gd name="connsiteY11" fmla="*/ 606148 h 2501209"/>
                  <a:gd name="connsiteX12" fmla="*/ 2557669 w 2557669"/>
                  <a:gd name="connsiteY12" fmla="*/ 486878 h 2501209"/>
                  <a:gd name="connsiteX13" fmla="*/ 2557669 w 2557669"/>
                  <a:gd name="connsiteY13" fmla="*/ 2501209 h 2501209"/>
                  <a:gd name="connsiteX14" fmla="*/ 0 w 2557669"/>
                  <a:gd name="connsiteY14" fmla="*/ 2501209 h 2501209"/>
                  <a:gd name="connsiteX0" fmla="*/ 0 w 2557669"/>
                  <a:gd name="connsiteY0" fmla="*/ 2501209 h 2501209"/>
                  <a:gd name="connsiteX1" fmla="*/ 0 w 2557669"/>
                  <a:gd name="connsiteY1" fmla="*/ 221835 h 2501209"/>
                  <a:gd name="connsiteX2" fmla="*/ 168825 w 2557669"/>
                  <a:gd name="connsiteY2" fmla="*/ 53009 h 2501209"/>
                  <a:gd name="connsiteX3" fmla="*/ 430417 w 2557669"/>
                  <a:gd name="connsiteY3" fmla="*/ 0 h 2501209"/>
                  <a:gd name="connsiteX4" fmla="*/ 569843 w 2557669"/>
                  <a:gd name="connsiteY4" fmla="*/ 62809 h 2501209"/>
                  <a:gd name="connsiteX5" fmla="*/ 821634 w 2557669"/>
                  <a:gd name="connsiteY5" fmla="*/ 168826 h 2501209"/>
                  <a:gd name="connsiteX6" fmla="*/ 1179443 w 2557669"/>
                  <a:gd name="connsiteY6" fmla="*/ 380861 h 2501209"/>
                  <a:gd name="connsiteX7" fmla="*/ 1512084 w 2557669"/>
                  <a:gd name="connsiteY7" fmla="*/ 592116 h 2501209"/>
                  <a:gd name="connsiteX8" fmla="*/ 1802295 w 2557669"/>
                  <a:gd name="connsiteY8" fmla="*/ 738670 h 2501209"/>
                  <a:gd name="connsiteX9" fmla="*/ 1962658 w 2557669"/>
                  <a:gd name="connsiteY9" fmla="*/ 789561 h 2501209"/>
                  <a:gd name="connsiteX10" fmla="*/ 2167788 w 2557669"/>
                  <a:gd name="connsiteY10" fmla="*/ 768626 h 2501209"/>
                  <a:gd name="connsiteX11" fmla="*/ 2425147 w 2557669"/>
                  <a:gd name="connsiteY11" fmla="*/ 606148 h 2501209"/>
                  <a:gd name="connsiteX12" fmla="*/ 2557669 w 2557669"/>
                  <a:gd name="connsiteY12" fmla="*/ 486878 h 2501209"/>
                  <a:gd name="connsiteX13" fmla="*/ 2557669 w 2557669"/>
                  <a:gd name="connsiteY13" fmla="*/ 2501209 h 2501209"/>
                  <a:gd name="connsiteX14" fmla="*/ 0 w 2557669"/>
                  <a:gd name="connsiteY14" fmla="*/ 2501209 h 2501209"/>
                  <a:gd name="connsiteX0" fmla="*/ 7684 w 2565353"/>
                  <a:gd name="connsiteY0" fmla="*/ 2501209 h 2501209"/>
                  <a:gd name="connsiteX1" fmla="*/ 0 w 2565353"/>
                  <a:gd name="connsiteY1" fmla="*/ 191099 h 2501209"/>
                  <a:gd name="connsiteX2" fmla="*/ 176509 w 2565353"/>
                  <a:gd name="connsiteY2" fmla="*/ 53009 h 2501209"/>
                  <a:gd name="connsiteX3" fmla="*/ 438101 w 2565353"/>
                  <a:gd name="connsiteY3" fmla="*/ 0 h 2501209"/>
                  <a:gd name="connsiteX4" fmla="*/ 577527 w 2565353"/>
                  <a:gd name="connsiteY4" fmla="*/ 62809 h 2501209"/>
                  <a:gd name="connsiteX5" fmla="*/ 829318 w 2565353"/>
                  <a:gd name="connsiteY5" fmla="*/ 168826 h 2501209"/>
                  <a:gd name="connsiteX6" fmla="*/ 1187127 w 2565353"/>
                  <a:gd name="connsiteY6" fmla="*/ 380861 h 2501209"/>
                  <a:gd name="connsiteX7" fmla="*/ 1519768 w 2565353"/>
                  <a:gd name="connsiteY7" fmla="*/ 592116 h 2501209"/>
                  <a:gd name="connsiteX8" fmla="*/ 1809979 w 2565353"/>
                  <a:gd name="connsiteY8" fmla="*/ 738670 h 2501209"/>
                  <a:gd name="connsiteX9" fmla="*/ 1970342 w 2565353"/>
                  <a:gd name="connsiteY9" fmla="*/ 789561 h 2501209"/>
                  <a:gd name="connsiteX10" fmla="*/ 2175472 w 2565353"/>
                  <a:gd name="connsiteY10" fmla="*/ 768626 h 2501209"/>
                  <a:gd name="connsiteX11" fmla="*/ 2432831 w 2565353"/>
                  <a:gd name="connsiteY11" fmla="*/ 606148 h 2501209"/>
                  <a:gd name="connsiteX12" fmla="*/ 2565353 w 2565353"/>
                  <a:gd name="connsiteY12" fmla="*/ 486878 h 2501209"/>
                  <a:gd name="connsiteX13" fmla="*/ 2565353 w 2565353"/>
                  <a:gd name="connsiteY13" fmla="*/ 2501209 h 2501209"/>
                  <a:gd name="connsiteX14" fmla="*/ 7684 w 2565353"/>
                  <a:gd name="connsiteY14" fmla="*/ 2501209 h 2501209"/>
                  <a:gd name="connsiteX0" fmla="*/ 7684 w 2565353"/>
                  <a:gd name="connsiteY0" fmla="*/ 2501209 h 2501209"/>
                  <a:gd name="connsiteX1" fmla="*/ 0 w 2565353"/>
                  <a:gd name="connsiteY1" fmla="*/ 191099 h 2501209"/>
                  <a:gd name="connsiteX2" fmla="*/ 176509 w 2565353"/>
                  <a:gd name="connsiteY2" fmla="*/ 53009 h 2501209"/>
                  <a:gd name="connsiteX3" fmla="*/ 438101 w 2565353"/>
                  <a:gd name="connsiteY3" fmla="*/ 0 h 2501209"/>
                  <a:gd name="connsiteX4" fmla="*/ 577527 w 2565353"/>
                  <a:gd name="connsiteY4" fmla="*/ 62809 h 2501209"/>
                  <a:gd name="connsiteX5" fmla="*/ 829318 w 2565353"/>
                  <a:gd name="connsiteY5" fmla="*/ 168826 h 2501209"/>
                  <a:gd name="connsiteX6" fmla="*/ 1187127 w 2565353"/>
                  <a:gd name="connsiteY6" fmla="*/ 380861 h 2501209"/>
                  <a:gd name="connsiteX7" fmla="*/ 1519768 w 2565353"/>
                  <a:gd name="connsiteY7" fmla="*/ 592116 h 2501209"/>
                  <a:gd name="connsiteX8" fmla="*/ 1809979 w 2565353"/>
                  <a:gd name="connsiteY8" fmla="*/ 738670 h 2501209"/>
                  <a:gd name="connsiteX9" fmla="*/ 1970342 w 2565353"/>
                  <a:gd name="connsiteY9" fmla="*/ 789561 h 2501209"/>
                  <a:gd name="connsiteX10" fmla="*/ 2175472 w 2565353"/>
                  <a:gd name="connsiteY10" fmla="*/ 768626 h 2501209"/>
                  <a:gd name="connsiteX11" fmla="*/ 2432831 w 2565353"/>
                  <a:gd name="connsiteY11" fmla="*/ 606148 h 2501209"/>
                  <a:gd name="connsiteX12" fmla="*/ 2565353 w 2565353"/>
                  <a:gd name="connsiteY12" fmla="*/ 448953 h 2501209"/>
                  <a:gd name="connsiteX13" fmla="*/ 2565353 w 2565353"/>
                  <a:gd name="connsiteY13" fmla="*/ 2501209 h 2501209"/>
                  <a:gd name="connsiteX14" fmla="*/ 7684 w 2565353"/>
                  <a:gd name="connsiteY14" fmla="*/ 2501209 h 2501209"/>
                  <a:gd name="connsiteX0" fmla="*/ 7684 w 2565353"/>
                  <a:gd name="connsiteY0" fmla="*/ 2501209 h 2501209"/>
                  <a:gd name="connsiteX1" fmla="*/ 0 w 2565353"/>
                  <a:gd name="connsiteY1" fmla="*/ 191099 h 2501209"/>
                  <a:gd name="connsiteX2" fmla="*/ 176509 w 2565353"/>
                  <a:gd name="connsiteY2" fmla="*/ 53009 h 2501209"/>
                  <a:gd name="connsiteX3" fmla="*/ 438101 w 2565353"/>
                  <a:gd name="connsiteY3" fmla="*/ 0 h 2501209"/>
                  <a:gd name="connsiteX4" fmla="*/ 577527 w 2565353"/>
                  <a:gd name="connsiteY4" fmla="*/ 62809 h 2501209"/>
                  <a:gd name="connsiteX5" fmla="*/ 829318 w 2565353"/>
                  <a:gd name="connsiteY5" fmla="*/ 168826 h 2501209"/>
                  <a:gd name="connsiteX6" fmla="*/ 1187127 w 2565353"/>
                  <a:gd name="connsiteY6" fmla="*/ 380861 h 2501209"/>
                  <a:gd name="connsiteX7" fmla="*/ 1519768 w 2565353"/>
                  <a:gd name="connsiteY7" fmla="*/ 592116 h 2501209"/>
                  <a:gd name="connsiteX8" fmla="*/ 1809979 w 2565353"/>
                  <a:gd name="connsiteY8" fmla="*/ 738670 h 2501209"/>
                  <a:gd name="connsiteX9" fmla="*/ 1970342 w 2565353"/>
                  <a:gd name="connsiteY9" fmla="*/ 789561 h 2501209"/>
                  <a:gd name="connsiteX10" fmla="*/ 2175472 w 2565353"/>
                  <a:gd name="connsiteY10" fmla="*/ 768626 h 2501209"/>
                  <a:gd name="connsiteX11" fmla="*/ 2432831 w 2565353"/>
                  <a:gd name="connsiteY11" fmla="*/ 606148 h 2501209"/>
                  <a:gd name="connsiteX12" fmla="*/ 2565353 w 2565353"/>
                  <a:gd name="connsiteY12" fmla="*/ 448953 h 2501209"/>
                  <a:gd name="connsiteX13" fmla="*/ 2562221 w 2565353"/>
                  <a:gd name="connsiteY13" fmla="*/ 2482420 h 2501209"/>
                  <a:gd name="connsiteX14" fmla="*/ 7684 w 2565353"/>
                  <a:gd name="connsiteY14" fmla="*/ 2501209 h 2501209"/>
                  <a:gd name="connsiteX0" fmla="*/ 7684 w 2565353"/>
                  <a:gd name="connsiteY0" fmla="*/ 2482420 h 2482420"/>
                  <a:gd name="connsiteX1" fmla="*/ 0 w 2565353"/>
                  <a:gd name="connsiteY1" fmla="*/ 191099 h 2482420"/>
                  <a:gd name="connsiteX2" fmla="*/ 176509 w 2565353"/>
                  <a:gd name="connsiteY2" fmla="*/ 53009 h 2482420"/>
                  <a:gd name="connsiteX3" fmla="*/ 438101 w 2565353"/>
                  <a:gd name="connsiteY3" fmla="*/ 0 h 2482420"/>
                  <a:gd name="connsiteX4" fmla="*/ 577527 w 2565353"/>
                  <a:gd name="connsiteY4" fmla="*/ 62809 h 2482420"/>
                  <a:gd name="connsiteX5" fmla="*/ 829318 w 2565353"/>
                  <a:gd name="connsiteY5" fmla="*/ 168826 h 2482420"/>
                  <a:gd name="connsiteX6" fmla="*/ 1187127 w 2565353"/>
                  <a:gd name="connsiteY6" fmla="*/ 380861 h 2482420"/>
                  <a:gd name="connsiteX7" fmla="*/ 1519768 w 2565353"/>
                  <a:gd name="connsiteY7" fmla="*/ 592116 h 2482420"/>
                  <a:gd name="connsiteX8" fmla="*/ 1809979 w 2565353"/>
                  <a:gd name="connsiteY8" fmla="*/ 738670 h 2482420"/>
                  <a:gd name="connsiteX9" fmla="*/ 1970342 w 2565353"/>
                  <a:gd name="connsiteY9" fmla="*/ 789561 h 2482420"/>
                  <a:gd name="connsiteX10" fmla="*/ 2175472 w 2565353"/>
                  <a:gd name="connsiteY10" fmla="*/ 768626 h 2482420"/>
                  <a:gd name="connsiteX11" fmla="*/ 2432831 w 2565353"/>
                  <a:gd name="connsiteY11" fmla="*/ 606148 h 2482420"/>
                  <a:gd name="connsiteX12" fmla="*/ 2565353 w 2565353"/>
                  <a:gd name="connsiteY12" fmla="*/ 448953 h 2482420"/>
                  <a:gd name="connsiteX13" fmla="*/ 2562221 w 2565353"/>
                  <a:gd name="connsiteY13" fmla="*/ 2482420 h 2482420"/>
                  <a:gd name="connsiteX14" fmla="*/ 7684 w 2565353"/>
                  <a:gd name="connsiteY14" fmla="*/ 2482420 h 2482420"/>
                  <a:gd name="connsiteX0" fmla="*/ 7684 w 2565353"/>
                  <a:gd name="connsiteY0" fmla="*/ 2482420 h 2482420"/>
                  <a:gd name="connsiteX1" fmla="*/ 0 w 2565353"/>
                  <a:gd name="connsiteY1" fmla="*/ 191099 h 2482420"/>
                  <a:gd name="connsiteX2" fmla="*/ 176509 w 2565353"/>
                  <a:gd name="connsiteY2" fmla="*/ 53009 h 2482420"/>
                  <a:gd name="connsiteX3" fmla="*/ 438101 w 2565353"/>
                  <a:gd name="connsiteY3" fmla="*/ 0 h 2482420"/>
                  <a:gd name="connsiteX4" fmla="*/ 593856 w 2565353"/>
                  <a:gd name="connsiteY4" fmla="*/ 49747 h 2482420"/>
                  <a:gd name="connsiteX5" fmla="*/ 829318 w 2565353"/>
                  <a:gd name="connsiteY5" fmla="*/ 168826 h 2482420"/>
                  <a:gd name="connsiteX6" fmla="*/ 1187127 w 2565353"/>
                  <a:gd name="connsiteY6" fmla="*/ 380861 h 2482420"/>
                  <a:gd name="connsiteX7" fmla="*/ 1519768 w 2565353"/>
                  <a:gd name="connsiteY7" fmla="*/ 592116 h 2482420"/>
                  <a:gd name="connsiteX8" fmla="*/ 1809979 w 2565353"/>
                  <a:gd name="connsiteY8" fmla="*/ 738670 h 2482420"/>
                  <a:gd name="connsiteX9" fmla="*/ 1970342 w 2565353"/>
                  <a:gd name="connsiteY9" fmla="*/ 789561 h 2482420"/>
                  <a:gd name="connsiteX10" fmla="*/ 2175472 w 2565353"/>
                  <a:gd name="connsiteY10" fmla="*/ 768626 h 2482420"/>
                  <a:gd name="connsiteX11" fmla="*/ 2432831 w 2565353"/>
                  <a:gd name="connsiteY11" fmla="*/ 606148 h 2482420"/>
                  <a:gd name="connsiteX12" fmla="*/ 2565353 w 2565353"/>
                  <a:gd name="connsiteY12" fmla="*/ 448953 h 2482420"/>
                  <a:gd name="connsiteX13" fmla="*/ 2562221 w 2565353"/>
                  <a:gd name="connsiteY13" fmla="*/ 2482420 h 2482420"/>
                  <a:gd name="connsiteX14" fmla="*/ 7684 w 2565353"/>
                  <a:gd name="connsiteY14" fmla="*/ 2482420 h 2482420"/>
                  <a:gd name="connsiteX0" fmla="*/ 7684 w 2565353"/>
                  <a:gd name="connsiteY0" fmla="*/ 2482420 h 2482420"/>
                  <a:gd name="connsiteX1" fmla="*/ 0 w 2565353"/>
                  <a:gd name="connsiteY1" fmla="*/ 191099 h 2482420"/>
                  <a:gd name="connsiteX2" fmla="*/ 176509 w 2565353"/>
                  <a:gd name="connsiteY2" fmla="*/ 53009 h 2482420"/>
                  <a:gd name="connsiteX3" fmla="*/ 438101 w 2565353"/>
                  <a:gd name="connsiteY3" fmla="*/ 0 h 2482420"/>
                  <a:gd name="connsiteX4" fmla="*/ 593856 w 2565353"/>
                  <a:gd name="connsiteY4" fmla="*/ 49747 h 2482420"/>
                  <a:gd name="connsiteX5" fmla="*/ 839115 w 2565353"/>
                  <a:gd name="connsiteY5" fmla="*/ 152497 h 2482420"/>
                  <a:gd name="connsiteX6" fmla="*/ 1187127 w 2565353"/>
                  <a:gd name="connsiteY6" fmla="*/ 380861 h 2482420"/>
                  <a:gd name="connsiteX7" fmla="*/ 1519768 w 2565353"/>
                  <a:gd name="connsiteY7" fmla="*/ 592116 h 2482420"/>
                  <a:gd name="connsiteX8" fmla="*/ 1809979 w 2565353"/>
                  <a:gd name="connsiteY8" fmla="*/ 738670 h 2482420"/>
                  <a:gd name="connsiteX9" fmla="*/ 1970342 w 2565353"/>
                  <a:gd name="connsiteY9" fmla="*/ 789561 h 2482420"/>
                  <a:gd name="connsiteX10" fmla="*/ 2175472 w 2565353"/>
                  <a:gd name="connsiteY10" fmla="*/ 768626 h 2482420"/>
                  <a:gd name="connsiteX11" fmla="*/ 2432831 w 2565353"/>
                  <a:gd name="connsiteY11" fmla="*/ 606148 h 2482420"/>
                  <a:gd name="connsiteX12" fmla="*/ 2565353 w 2565353"/>
                  <a:gd name="connsiteY12" fmla="*/ 448953 h 2482420"/>
                  <a:gd name="connsiteX13" fmla="*/ 2562221 w 2565353"/>
                  <a:gd name="connsiteY13" fmla="*/ 2482420 h 2482420"/>
                  <a:gd name="connsiteX14" fmla="*/ 7684 w 2565353"/>
                  <a:gd name="connsiteY14" fmla="*/ 2482420 h 248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5353" h="2482420">
                    <a:moveTo>
                      <a:pt x="7684" y="2482420"/>
                    </a:moveTo>
                    <a:cubicBezTo>
                      <a:pt x="5123" y="1712383"/>
                      <a:pt x="2561" y="961136"/>
                      <a:pt x="0" y="191099"/>
                    </a:cubicBezTo>
                    <a:lnTo>
                      <a:pt x="176509" y="53009"/>
                    </a:lnTo>
                    <a:lnTo>
                      <a:pt x="438101" y="0"/>
                    </a:lnTo>
                    <a:lnTo>
                      <a:pt x="593856" y="49747"/>
                    </a:lnTo>
                    <a:lnTo>
                      <a:pt x="839115" y="152497"/>
                    </a:lnTo>
                    <a:lnTo>
                      <a:pt x="1187127" y="380861"/>
                    </a:lnTo>
                    <a:lnTo>
                      <a:pt x="1519768" y="592116"/>
                    </a:lnTo>
                    <a:lnTo>
                      <a:pt x="1809979" y="738670"/>
                    </a:lnTo>
                    <a:lnTo>
                      <a:pt x="1970342" y="789561"/>
                    </a:lnTo>
                    <a:lnTo>
                      <a:pt x="2175472" y="768626"/>
                    </a:lnTo>
                    <a:lnTo>
                      <a:pt x="2432831" y="606148"/>
                    </a:lnTo>
                    <a:lnTo>
                      <a:pt x="2565353" y="448953"/>
                    </a:lnTo>
                    <a:lnTo>
                      <a:pt x="2562221" y="2482420"/>
                    </a:lnTo>
                    <a:lnTo>
                      <a:pt x="7684" y="24824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074767" y="2899432"/>
            <a:ext cx="2433574" cy="550799"/>
            <a:chOff x="6074767" y="2899432"/>
            <a:chExt cx="2433574" cy="5507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6074767" y="3023405"/>
                  <a:ext cx="18685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Area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of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767" y="3023405"/>
                  <a:ext cx="186858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" name="Freeform 147"/>
            <p:cNvSpPr/>
            <p:nvPr/>
          </p:nvSpPr>
          <p:spPr>
            <a:xfrm>
              <a:off x="7939141" y="2899432"/>
              <a:ext cx="569200" cy="550799"/>
            </a:xfrm>
            <a:custGeom>
              <a:avLst/>
              <a:gdLst>
                <a:gd name="connsiteX0" fmla="*/ 0 w 2557669"/>
                <a:gd name="connsiteY0" fmla="*/ 2478157 h 2478157"/>
                <a:gd name="connsiteX1" fmla="*/ 26504 w 2557669"/>
                <a:gd name="connsiteY1" fmla="*/ 172278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0104 w 2557669"/>
                <a:gd name="connsiteY10" fmla="*/ 768626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2001078 w 2557669"/>
                <a:gd name="connsiteY9" fmla="*/ 781878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50504 w 2557669"/>
                <a:gd name="connsiteY7" fmla="*/ 622852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478157 h 2478157"/>
                <a:gd name="connsiteX1" fmla="*/ 0 w 2557669"/>
                <a:gd name="connsiteY1" fmla="*/ 198783 h 2478157"/>
                <a:gd name="connsiteX2" fmla="*/ 145773 w 2557669"/>
                <a:gd name="connsiteY2" fmla="*/ 53009 h 2478157"/>
                <a:gd name="connsiteX3" fmla="*/ 384313 w 2557669"/>
                <a:gd name="connsiteY3" fmla="*/ 0 h 2478157"/>
                <a:gd name="connsiteX4" fmla="*/ 569843 w 2557669"/>
                <a:gd name="connsiteY4" fmla="*/ 39757 h 2478157"/>
                <a:gd name="connsiteX5" fmla="*/ 821634 w 2557669"/>
                <a:gd name="connsiteY5" fmla="*/ 145774 h 2478157"/>
                <a:gd name="connsiteX6" fmla="*/ 1179443 w 2557669"/>
                <a:gd name="connsiteY6" fmla="*/ 357809 h 2478157"/>
                <a:gd name="connsiteX7" fmla="*/ 1512084 w 2557669"/>
                <a:gd name="connsiteY7" fmla="*/ 569064 h 2478157"/>
                <a:gd name="connsiteX8" fmla="*/ 1802295 w 2557669"/>
                <a:gd name="connsiteY8" fmla="*/ 715618 h 2478157"/>
                <a:gd name="connsiteX9" fmla="*/ 1962658 w 2557669"/>
                <a:gd name="connsiteY9" fmla="*/ 766509 h 2478157"/>
                <a:gd name="connsiteX10" fmla="*/ 2167788 w 2557669"/>
                <a:gd name="connsiteY10" fmla="*/ 745574 h 2478157"/>
                <a:gd name="connsiteX11" fmla="*/ 2425147 w 2557669"/>
                <a:gd name="connsiteY11" fmla="*/ 583096 h 2478157"/>
                <a:gd name="connsiteX12" fmla="*/ 2557669 w 2557669"/>
                <a:gd name="connsiteY12" fmla="*/ 463826 h 2478157"/>
                <a:gd name="connsiteX13" fmla="*/ 2557669 w 2557669"/>
                <a:gd name="connsiteY13" fmla="*/ 2478157 h 2478157"/>
                <a:gd name="connsiteX14" fmla="*/ 0 w 2557669"/>
                <a:gd name="connsiteY14" fmla="*/ 2478157 h 2478157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45773 w 2557669"/>
                <a:gd name="connsiteY2" fmla="*/ 76061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0 w 2557669"/>
                <a:gd name="connsiteY0" fmla="*/ 2501209 h 2501209"/>
                <a:gd name="connsiteX1" fmla="*/ 0 w 2557669"/>
                <a:gd name="connsiteY1" fmla="*/ 221835 h 2501209"/>
                <a:gd name="connsiteX2" fmla="*/ 168825 w 2557669"/>
                <a:gd name="connsiteY2" fmla="*/ 53009 h 2501209"/>
                <a:gd name="connsiteX3" fmla="*/ 430417 w 2557669"/>
                <a:gd name="connsiteY3" fmla="*/ 0 h 2501209"/>
                <a:gd name="connsiteX4" fmla="*/ 569843 w 2557669"/>
                <a:gd name="connsiteY4" fmla="*/ 62809 h 2501209"/>
                <a:gd name="connsiteX5" fmla="*/ 821634 w 2557669"/>
                <a:gd name="connsiteY5" fmla="*/ 168826 h 2501209"/>
                <a:gd name="connsiteX6" fmla="*/ 1179443 w 2557669"/>
                <a:gd name="connsiteY6" fmla="*/ 380861 h 2501209"/>
                <a:gd name="connsiteX7" fmla="*/ 1512084 w 2557669"/>
                <a:gd name="connsiteY7" fmla="*/ 592116 h 2501209"/>
                <a:gd name="connsiteX8" fmla="*/ 1802295 w 2557669"/>
                <a:gd name="connsiteY8" fmla="*/ 738670 h 2501209"/>
                <a:gd name="connsiteX9" fmla="*/ 1962658 w 2557669"/>
                <a:gd name="connsiteY9" fmla="*/ 789561 h 2501209"/>
                <a:gd name="connsiteX10" fmla="*/ 2167788 w 2557669"/>
                <a:gd name="connsiteY10" fmla="*/ 768626 h 2501209"/>
                <a:gd name="connsiteX11" fmla="*/ 2425147 w 2557669"/>
                <a:gd name="connsiteY11" fmla="*/ 606148 h 2501209"/>
                <a:gd name="connsiteX12" fmla="*/ 2557669 w 2557669"/>
                <a:gd name="connsiteY12" fmla="*/ 486878 h 2501209"/>
                <a:gd name="connsiteX13" fmla="*/ 2557669 w 2557669"/>
                <a:gd name="connsiteY13" fmla="*/ 2501209 h 2501209"/>
                <a:gd name="connsiteX14" fmla="*/ 0 w 2557669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86878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5353 w 2565353"/>
                <a:gd name="connsiteY13" fmla="*/ 2501209 h 2501209"/>
                <a:gd name="connsiteX14" fmla="*/ 7684 w 2565353"/>
                <a:gd name="connsiteY14" fmla="*/ 2501209 h 2501209"/>
                <a:gd name="connsiteX0" fmla="*/ 7684 w 2565353"/>
                <a:gd name="connsiteY0" fmla="*/ 2501209 h 2501209"/>
                <a:gd name="connsiteX1" fmla="*/ 0 w 2565353"/>
                <a:gd name="connsiteY1" fmla="*/ 191099 h 2501209"/>
                <a:gd name="connsiteX2" fmla="*/ 176509 w 2565353"/>
                <a:gd name="connsiteY2" fmla="*/ 53009 h 2501209"/>
                <a:gd name="connsiteX3" fmla="*/ 438101 w 2565353"/>
                <a:gd name="connsiteY3" fmla="*/ 0 h 2501209"/>
                <a:gd name="connsiteX4" fmla="*/ 577527 w 2565353"/>
                <a:gd name="connsiteY4" fmla="*/ 62809 h 2501209"/>
                <a:gd name="connsiteX5" fmla="*/ 829318 w 2565353"/>
                <a:gd name="connsiteY5" fmla="*/ 168826 h 2501209"/>
                <a:gd name="connsiteX6" fmla="*/ 1187127 w 2565353"/>
                <a:gd name="connsiteY6" fmla="*/ 380861 h 2501209"/>
                <a:gd name="connsiteX7" fmla="*/ 1519768 w 2565353"/>
                <a:gd name="connsiteY7" fmla="*/ 592116 h 2501209"/>
                <a:gd name="connsiteX8" fmla="*/ 1809979 w 2565353"/>
                <a:gd name="connsiteY8" fmla="*/ 738670 h 2501209"/>
                <a:gd name="connsiteX9" fmla="*/ 1970342 w 2565353"/>
                <a:gd name="connsiteY9" fmla="*/ 789561 h 2501209"/>
                <a:gd name="connsiteX10" fmla="*/ 2175472 w 2565353"/>
                <a:gd name="connsiteY10" fmla="*/ 768626 h 2501209"/>
                <a:gd name="connsiteX11" fmla="*/ 2432831 w 2565353"/>
                <a:gd name="connsiteY11" fmla="*/ 606148 h 2501209"/>
                <a:gd name="connsiteX12" fmla="*/ 2565353 w 2565353"/>
                <a:gd name="connsiteY12" fmla="*/ 448953 h 2501209"/>
                <a:gd name="connsiteX13" fmla="*/ 2562221 w 2565353"/>
                <a:gd name="connsiteY13" fmla="*/ 2482420 h 2501209"/>
                <a:gd name="connsiteX14" fmla="*/ 7684 w 2565353"/>
                <a:gd name="connsiteY14" fmla="*/ 2501209 h 2501209"/>
                <a:gd name="connsiteX0" fmla="*/ 7684 w 2565353"/>
                <a:gd name="connsiteY0" fmla="*/ 2482420 h 2482420"/>
                <a:gd name="connsiteX1" fmla="*/ 0 w 2565353"/>
                <a:gd name="connsiteY1" fmla="*/ 191099 h 2482420"/>
                <a:gd name="connsiteX2" fmla="*/ 176509 w 2565353"/>
                <a:gd name="connsiteY2" fmla="*/ 53009 h 2482420"/>
                <a:gd name="connsiteX3" fmla="*/ 438101 w 2565353"/>
                <a:gd name="connsiteY3" fmla="*/ 0 h 2482420"/>
                <a:gd name="connsiteX4" fmla="*/ 577527 w 2565353"/>
                <a:gd name="connsiteY4" fmla="*/ 62809 h 2482420"/>
                <a:gd name="connsiteX5" fmla="*/ 829318 w 2565353"/>
                <a:gd name="connsiteY5" fmla="*/ 168826 h 2482420"/>
                <a:gd name="connsiteX6" fmla="*/ 1187127 w 2565353"/>
                <a:gd name="connsiteY6" fmla="*/ 380861 h 2482420"/>
                <a:gd name="connsiteX7" fmla="*/ 1519768 w 2565353"/>
                <a:gd name="connsiteY7" fmla="*/ 592116 h 2482420"/>
                <a:gd name="connsiteX8" fmla="*/ 1809979 w 2565353"/>
                <a:gd name="connsiteY8" fmla="*/ 738670 h 2482420"/>
                <a:gd name="connsiteX9" fmla="*/ 1970342 w 2565353"/>
                <a:gd name="connsiteY9" fmla="*/ 789561 h 2482420"/>
                <a:gd name="connsiteX10" fmla="*/ 2175472 w 2565353"/>
                <a:gd name="connsiteY10" fmla="*/ 768626 h 2482420"/>
                <a:gd name="connsiteX11" fmla="*/ 2432831 w 2565353"/>
                <a:gd name="connsiteY11" fmla="*/ 606148 h 2482420"/>
                <a:gd name="connsiteX12" fmla="*/ 2565353 w 2565353"/>
                <a:gd name="connsiteY12" fmla="*/ 448953 h 2482420"/>
                <a:gd name="connsiteX13" fmla="*/ 2562221 w 2565353"/>
                <a:gd name="connsiteY13" fmla="*/ 2482420 h 2482420"/>
                <a:gd name="connsiteX14" fmla="*/ 7684 w 2565353"/>
                <a:gd name="connsiteY14" fmla="*/ 2482420 h 2482420"/>
                <a:gd name="connsiteX0" fmla="*/ 7684 w 2565353"/>
                <a:gd name="connsiteY0" fmla="*/ 2482420 h 2482420"/>
                <a:gd name="connsiteX1" fmla="*/ 0 w 2565353"/>
                <a:gd name="connsiteY1" fmla="*/ 191099 h 2482420"/>
                <a:gd name="connsiteX2" fmla="*/ 176509 w 2565353"/>
                <a:gd name="connsiteY2" fmla="*/ 53009 h 2482420"/>
                <a:gd name="connsiteX3" fmla="*/ 438101 w 2565353"/>
                <a:gd name="connsiteY3" fmla="*/ 0 h 2482420"/>
                <a:gd name="connsiteX4" fmla="*/ 593856 w 2565353"/>
                <a:gd name="connsiteY4" fmla="*/ 49747 h 2482420"/>
                <a:gd name="connsiteX5" fmla="*/ 829318 w 2565353"/>
                <a:gd name="connsiteY5" fmla="*/ 168826 h 2482420"/>
                <a:gd name="connsiteX6" fmla="*/ 1187127 w 2565353"/>
                <a:gd name="connsiteY6" fmla="*/ 380861 h 2482420"/>
                <a:gd name="connsiteX7" fmla="*/ 1519768 w 2565353"/>
                <a:gd name="connsiteY7" fmla="*/ 592116 h 2482420"/>
                <a:gd name="connsiteX8" fmla="*/ 1809979 w 2565353"/>
                <a:gd name="connsiteY8" fmla="*/ 738670 h 2482420"/>
                <a:gd name="connsiteX9" fmla="*/ 1970342 w 2565353"/>
                <a:gd name="connsiteY9" fmla="*/ 789561 h 2482420"/>
                <a:gd name="connsiteX10" fmla="*/ 2175472 w 2565353"/>
                <a:gd name="connsiteY10" fmla="*/ 768626 h 2482420"/>
                <a:gd name="connsiteX11" fmla="*/ 2432831 w 2565353"/>
                <a:gd name="connsiteY11" fmla="*/ 606148 h 2482420"/>
                <a:gd name="connsiteX12" fmla="*/ 2565353 w 2565353"/>
                <a:gd name="connsiteY12" fmla="*/ 448953 h 2482420"/>
                <a:gd name="connsiteX13" fmla="*/ 2562221 w 2565353"/>
                <a:gd name="connsiteY13" fmla="*/ 2482420 h 2482420"/>
                <a:gd name="connsiteX14" fmla="*/ 7684 w 2565353"/>
                <a:gd name="connsiteY14" fmla="*/ 2482420 h 2482420"/>
                <a:gd name="connsiteX0" fmla="*/ 7684 w 2565353"/>
                <a:gd name="connsiteY0" fmla="*/ 2482420 h 2482420"/>
                <a:gd name="connsiteX1" fmla="*/ 0 w 2565353"/>
                <a:gd name="connsiteY1" fmla="*/ 191099 h 2482420"/>
                <a:gd name="connsiteX2" fmla="*/ 176509 w 2565353"/>
                <a:gd name="connsiteY2" fmla="*/ 53009 h 2482420"/>
                <a:gd name="connsiteX3" fmla="*/ 438101 w 2565353"/>
                <a:gd name="connsiteY3" fmla="*/ 0 h 2482420"/>
                <a:gd name="connsiteX4" fmla="*/ 593856 w 2565353"/>
                <a:gd name="connsiteY4" fmla="*/ 49747 h 2482420"/>
                <a:gd name="connsiteX5" fmla="*/ 839115 w 2565353"/>
                <a:gd name="connsiteY5" fmla="*/ 152497 h 2482420"/>
                <a:gd name="connsiteX6" fmla="*/ 1187127 w 2565353"/>
                <a:gd name="connsiteY6" fmla="*/ 380861 h 2482420"/>
                <a:gd name="connsiteX7" fmla="*/ 1519768 w 2565353"/>
                <a:gd name="connsiteY7" fmla="*/ 592116 h 2482420"/>
                <a:gd name="connsiteX8" fmla="*/ 1809979 w 2565353"/>
                <a:gd name="connsiteY8" fmla="*/ 738670 h 2482420"/>
                <a:gd name="connsiteX9" fmla="*/ 1970342 w 2565353"/>
                <a:gd name="connsiteY9" fmla="*/ 789561 h 2482420"/>
                <a:gd name="connsiteX10" fmla="*/ 2175472 w 2565353"/>
                <a:gd name="connsiteY10" fmla="*/ 768626 h 2482420"/>
                <a:gd name="connsiteX11" fmla="*/ 2432831 w 2565353"/>
                <a:gd name="connsiteY11" fmla="*/ 606148 h 2482420"/>
                <a:gd name="connsiteX12" fmla="*/ 2565353 w 2565353"/>
                <a:gd name="connsiteY12" fmla="*/ 448953 h 2482420"/>
                <a:gd name="connsiteX13" fmla="*/ 2562221 w 2565353"/>
                <a:gd name="connsiteY13" fmla="*/ 2482420 h 2482420"/>
                <a:gd name="connsiteX14" fmla="*/ 7684 w 2565353"/>
                <a:gd name="connsiteY14" fmla="*/ 2482420 h 24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5353" h="2482420">
                  <a:moveTo>
                    <a:pt x="7684" y="2482420"/>
                  </a:moveTo>
                  <a:cubicBezTo>
                    <a:pt x="5123" y="1712383"/>
                    <a:pt x="2561" y="961136"/>
                    <a:pt x="0" y="191099"/>
                  </a:cubicBezTo>
                  <a:lnTo>
                    <a:pt x="176509" y="53009"/>
                  </a:lnTo>
                  <a:lnTo>
                    <a:pt x="438101" y="0"/>
                  </a:lnTo>
                  <a:lnTo>
                    <a:pt x="593856" y="49747"/>
                  </a:lnTo>
                  <a:lnTo>
                    <a:pt x="839115" y="152497"/>
                  </a:lnTo>
                  <a:lnTo>
                    <a:pt x="1187127" y="380861"/>
                  </a:lnTo>
                  <a:lnTo>
                    <a:pt x="1519768" y="592116"/>
                  </a:lnTo>
                  <a:lnTo>
                    <a:pt x="1809979" y="738670"/>
                  </a:lnTo>
                  <a:lnTo>
                    <a:pt x="1970342" y="789561"/>
                  </a:lnTo>
                  <a:lnTo>
                    <a:pt x="2175472" y="768626"/>
                  </a:lnTo>
                  <a:lnTo>
                    <a:pt x="2432831" y="606148"/>
                  </a:lnTo>
                  <a:lnTo>
                    <a:pt x="2565353" y="448953"/>
                  </a:lnTo>
                  <a:lnTo>
                    <a:pt x="2562221" y="2482420"/>
                  </a:lnTo>
                  <a:lnTo>
                    <a:pt x="7684" y="248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105400" y="4634435"/>
            <a:ext cx="3532838" cy="699565"/>
            <a:chOff x="5105400" y="4634435"/>
            <a:chExt cx="3532838" cy="6995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5105400" y="4804432"/>
                  <a:ext cx="32036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Area</m:t>
                        </m:r>
                        <m: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of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4804432"/>
                  <a:ext cx="320363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" name="Freeform 148"/>
            <p:cNvSpPr/>
            <p:nvPr/>
          </p:nvSpPr>
          <p:spPr>
            <a:xfrm>
              <a:off x="8509128" y="4634435"/>
              <a:ext cx="129110" cy="699565"/>
            </a:xfrm>
            <a:custGeom>
              <a:avLst/>
              <a:gdLst>
                <a:gd name="connsiteX0" fmla="*/ 0 w 581891"/>
                <a:gd name="connsiteY0" fmla="*/ 2743200 h 2749138"/>
                <a:gd name="connsiteX1" fmla="*/ 581891 w 581891"/>
                <a:gd name="connsiteY1" fmla="*/ 2749138 h 2749138"/>
                <a:gd name="connsiteX2" fmla="*/ 564078 w 581891"/>
                <a:gd name="connsiteY2" fmla="*/ 0 h 2749138"/>
                <a:gd name="connsiteX3" fmla="*/ 255319 w 581891"/>
                <a:gd name="connsiteY3" fmla="*/ 433449 h 2749138"/>
                <a:gd name="connsiteX4" fmla="*/ 5937 w 581891"/>
                <a:gd name="connsiteY4" fmla="*/ 736270 h 2749138"/>
                <a:gd name="connsiteX5" fmla="*/ 0 w 581891"/>
                <a:gd name="connsiteY5" fmla="*/ 2743200 h 2749138"/>
                <a:gd name="connsiteX0" fmla="*/ 0 w 581891"/>
                <a:gd name="connsiteY0" fmla="*/ 3135086 h 3141024"/>
                <a:gd name="connsiteX1" fmla="*/ 581891 w 581891"/>
                <a:gd name="connsiteY1" fmla="*/ 3141024 h 3141024"/>
                <a:gd name="connsiteX2" fmla="*/ 570016 w 581891"/>
                <a:gd name="connsiteY2" fmla="*/ 0 h 3141024"/>
                <a:gd name="connsiteX3" fmla="*/ 255319 w 581891"/>
                <a:gd name="connsiteY3" fmla="*/ 825335 h 3141024"/>
                <a:gd name="connsiteX4" fmla="*/ 5937 w 581891"/>
                <a:gd name="connsiteY4" fmla="*/ 1128156 h 3141024"/>
                <a:gd name="connsiteX5" fmla="*/ 0 w 581891"/>
                <a:gd name="connsiteY5" fmla="*/ 3135086 h 3141024"/>
                <a:gd name="connsiteX0" fmla="*/ 0 w 600120"/>
                <a:gd name="connsiteY0" fmla="*/ 3152899 h 3158837"/>
                <a:gd name="connsiteX1" fmla="*/ 581891 w 600120"/>
                <a:gd name="connsiteY1" fmla="*/ 3158837 h 3158837"/>
                <a:gd name="connsiteX2" fmla="*/ 599705 w 600120"/>
                <a:gd name="connsiteY2" fmla="*/ 0 h 3158837"/>
                <a:gd name="connsiteX3" fmla="*/ 255319 w 600120"/>
                <a:gd name="connsiteY3" fmla="*/ 843148 h 3158837"/>
                <a:gd name="connsiteX4" fmla="*/ 5937 w 600120"/>
                <a:gd name="connsiteY4" fmla="*/ 1145969 h 3158837"/>
                <a:gd name="connsiteX5" fmla="*/ 0 w 600120"/>
                <a:gd name="connsiteY5" fmla="*/ 3152899 h 3158837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55319 w 581891"/>
                <a:gd name="connsiteY3" fmla="*/ 83721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25631 w 581891"/>
                <a:gd name="connsiteY3" fmla="*/ 81346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25631 w 581891"/>
                <a:gd name="connsiteY3" fmla="*/ 81346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25631 w 581891"/>
                <a:gd name="connsiteY3" fmla="*/ 81346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25631 w 581891"/>
                <a:gd name="connsiteY3" fmla="*/ 81346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891" h="3152900">
                  <a:moveTo>
                    <a:pt x="0" y="3146962"/>
                  </a:moveTo>
                  <a:lnTo>
                    <a:pt x="581891" y="3152900"/>
                  </a:lnTo>
                  <a:cubicBezTo>
                    <a:pt x="577933" y="2105892"/>
                    <a:pt x="579912" y="1047008"/>
                    <a:pt x="575954" y="0"/>
                  </a:cubicBezTo>
                  <a:cubicBezTo>
                    <a:pt x="459180" y="271154"/>
                    <a:pt x="389906" y="554182"/>
                    <a:pt x="225631" y="813461"/>
                  </a:cubicBezTo>
                  <a:cubicBezTo>
                    <a:pt x="61356" y="1072740"/>
                    <a:pt x="115784" y="976746"/>
                    <a:pt x="5937" y="1140032"/>
                  </a:cubicBezTo>
                  <a:cubicBezTo>
                    <a:pt x="9896" y="1810988"/>
                    <a:pt x="13854" y="2481944"/>
                    <a:pt x="0" y="3146962"/>
                  </a:cubicBezTo>
                  <a:close/>
                </a:path>
              </a:pathLst>
            </a:custGeom>
            <a:gradFill>
              <a:gsLst>
                <a:gs pos="0">
                  <a:srgbClr val="BA0066"/>
                </a:gs>
                <a:gs pos="57000">
                  <a:srgbClr val="FF0000"/>
                </a:gs>
                <a:gs pos="100000">
                  <a:srgbClr val="FF820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91990" y="3717587"/>
            <a:ext cx="580557" cy="1995950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7000">
                <a:srgbClr val="9933FF"/>
              </a:gs>
              <a:gs pos="100000">
                <a:srgbClr val="CC66FF"/>
              </a:gs>
            </a:gsLst>
            <a:lin ang="8100000" scaled="0"/>
          </a:gra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3092" y="710830"/>
                <a:ext cx="3437416" cy="1332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92" y="710830"/>
                <a:ext cx="3437416" cy="13329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562600" y="1981200"/>
            <a:ext cx="3352800" cy="629852"/>
            <a:chOff x="5562600" y="2036614"/>
            <a:chExt cx="3352800" cy="6298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186576" y="2036614"/>
                  <a:ext cx="2728824" cy="629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576" y="2036614"/>
                  <a:ext cx="2728824" cy="62985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5562600" y="2145268"/>
              <a:ext cx="689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Want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84395" y="5520347"/>
            <a:ext cx="4907461" cy="880453"/>
            <a:chOff x="959695" y="5029200"/>
            <a:chExt cx="4907461" cy="880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5428300" y="5029200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8300" y="5029200"/>
                  <a:ext cx="43885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/>
            <p:cNvCxnSpPr/>
            <p:nvPr/>
          </p:nvCxnSpPr>
          <p:spPr>
            <a:xfrm>
              <a:off x="9596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949148" y="5598126"/>
            <a:ext cx="466089" cy="633620"/>
            <a:chOff x="2283845" y="5244923"/>
            <a:chExt cx="466089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283845" y="5509211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3845" y="5509211"/>
                  <a:ext cx="46608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105"/>
            <p:cNvCxnSpPr/>
            <p:nvPr/>
          </p:nvCxnSpPr>
          <p:spPr>
            <a:xfrm>
              <a:off x="2515367" y="5244923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4388239" y="5590630"/>
            <a:ext cx="1010085" cy="646684"/>
            <a:chOff x="1677278" y="5092510"/>
            <a:chExt cx="1010085" cy="646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1677278" y="5369862"/>
                  <a:ext cx="10100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278" y="5369862"/>
                  <a:ext cx="1010085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Connector 138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Freeform 150"/>
          <p:cNvSpPr/>
          <p:nvPr/>
        </p:nvSpPr>
        <p:spPr>
          <a:xfrm>
            <a:off x="4183380" y="2582837"/>
            <a:ext cx="590550" cy="1112520"/>
          </a:xfrm>
          <a:custGeom>
            <a:avLst/>
            <a:gdLst>
              <a:gd name="connsiteX0" fmla="*/ 0 w 590550"/>
              <a:gd name="connsiteY0" fmla="*/ 1097280 h 1097280"/>
              <a:gd name="connsiteX1" fmla="*/ 590550 w 590550"/>
              <a:gd name="connsiteY1" fmla="*/ 1097280 h 1097280"/>
              <a:gd name="connsiteX2" fmla="*/ 579120 w 590550"/>
              <a:gd name="connsiteY2" fmla="*/ 0 h 1097280"/>
              <a:gd name="connsiteX3" fmla="*/ 300990 w 590550"/>
              <a:gd name="connsiteY3" fmla="*/ 647700 h 1097280"/>
              <a:gd name="connsiteX4" fmla="*/ 0 w 590550"/>
              <a:gd name="connsiteY4" fmla="*/ 1097280 h 1097280"/>
              <a:gd name="connsiteX0" fmla="*/ 6063 w 596613"/>
              <a:gd name="connsiteY0" fmla="*/ 1104368 h 1104368"/>
              <a:gd name="connsiteX1" fmla="*/ 596613 w 596613"/>
              <a:gd name="connsiteY1" fmla="*/ 1104368 h 1104368"/>
              <a:gd name="connsiteX2" fmla="*/ 585183 w 596613"/>
              <a:gd name="connsiteY2" fmla="*/ 7088 h 1104368"/>
              <a:gd name="connsiteX3" fmla="*/ 307053 w 596613"/>
              <a:gd name="connsiteY3" fmla="*/ 654788 h 1104368"/>
              <a:gd name="connsiteX4" fmla="*/ 6063 w 596613"/>
              <a:gd name="connsiteY4" fmla="*/ 1104368 h 1104368"/>
              <a:gd name="connsiteX0" fmla="*/ 6063 w 596613"/>
              <a:gd name="connsiteY0" fmla="*/ 1104368 h 1104368"/>
              <a:gd name="connsiteX1" fmla="*/ 596613 w 596613"/>
              <a:gd name="connsiteY1" fmla="*/ 1104368 h 1104368"/>
              <a:gd name="connsiteX2" fmla="*/ 585183 w 596613"/>
              <a:gd name="connsiteY2" fmla="*/ 7088 h 1104368"/>
              <a:gd name="connsiteX3" fmla="*/ 307053 w 596613"/>
              <a:gd name="connsiteY3" fmla="*/ 654788 h 1104368"/>
              <a:gd name="connsiteX4" fmla="*/ 6063 w 596613"/>
              <a:gd name="connsiteY4" fmla="*/ 1104368 h 1104368"/>
              <a:gd name="connsiteX0" fmla="*/ 0 w 590550"/>
              <a:gd name="connsiteY0" fmla="*/ 1104368 h 1104368"/>
              <a:gd name="connsiteX1" fmla="*/ 590550 w 590550"/>
              <a:gd name="connsiteY1" fmla="*/ 1104368 h 1104368"/>
              <a:gd name="connsiteX2" fmla="*/ 579120 w 590550"/>
              <a:gd name="connsiteY2" fmla="*/ 7088 h 1104368"/>
              <a:gd name="connsiteX3" fmla="*/ 300990 w 590550"/>
              <a:gd name="connsiteY3" fmla="*/ 654788 h 1104368"/>
              <a:gd name="connsiteX4" fmla="*/ 0 w 590550"/>
              <a:gd name="connsiteY4" fmla="*/ 1104368 h 1104368"/>
              <a:gd name="connsiteX0" fmla="*/ 0 w 590550"/>
              <a:gd name="connsiteY0" fmla="*/ 1097280 h 1097280"/>
              <a:gd name="connsiteX1" fmla="*/ 590550 w 590550"/>
              <a:gd name="connsiteY1" fmla="*/ 1097280 h 1097280"/>
              <a:gd name="connsiteX2" fmla="*/ 579120 w 590550"/>
              <a:gd name="connsiteY2" fmla="*/ 0 h 1097280"/>
              <a:gd name="connsiteX3" fmla="*/ 300990 w 590550"/>
              <a:gd name="connsiteY3" fmla="*/ 647700 h 1097280"/>
              <a:gd name="connsiteX4" fmla="*/ 0 w 590550"/>
              <a:gd name="connsiteY4" fmla="*/ 1097280 h 1097280"/>
              <a:gd name="connsiteX0" fmla="*/ 0 w 590550"/>
              <a:gd name="connsiteY0" fmla="*/ 1112520 h 1112520"/>
              <a:gd name="connsiteX1" fmla="*/ 590550 w 590550"/>
              <a:gd name="connsiteY1" fmla="*/ 1112520 h 1112520"/>
              <a:gd name="connsiteX2" fmla="*/ 590550 w 590550"/>
              <a:gd name="connsiteY2" fmla="*/ 0 h 1112520"/>
              <a:gd name="connsiteX3" fmla="*/ 300990 w 590550"/>
              <a:gd name="connsiteY3" fmla="*/ 662940 h 1112520"/>
              <a:gd name="connsiteX4" fmla="*/ 0 w 590550"/>
              <a:gd name="connsiteY4" fmla="*/ 1112520 h 1112520"/>
              <a:gd name="connsiteX0" fmla="*/ 0 w 590550"/>
              <a:gd name="connsiteY0" fmla="*/ 1112520 h 1112520"/>
              <a:gd name="connsiteX1" fmla="*/ 590550 w 590550"/>
              <a:gd name="connsiteY1" fmla="*/ 1112520 h 1112520"/>
              <a:gd name="connsiteX2" fmla="*/ 590550 w 590550"/>
              <a:gd name="connsiteY2" fmla="*/ 0 h 1112520"/>
              <a:gd name="connsiteX3" fmla="*/ 300990 w 590550"/>
              <a:gd name="connsiteY3" fmla="*/ 662940 h 1112520"/>
              <a:gd name="connsiteX4" fmla="*/ 0 w 590550"/>
              <a:gd name="connsiteY4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" h="1112520">
                <a:moveTo>
                  <a:pt x="0" y="1112520"/>
                </a:moveTo>
                <a:lnTo>
                  <a:pt x="590550" y="1112520"/>
                </a:lnTo>
                <a:lnTo>
                  <a:pt x="590550" y="0"/>
                </a:lnTo>
                <a:cubicBezTo>
                  <a:pt x="451485" y="323850"/>
                  <a:pt x="399415" y="477520"/>
                  <a:pt x="300990" y="662940"/>
                </a:cubicBezTo>
                <a:cubicBezTo>
                  <a:pt x="202565" y="848360"/>
                  <a:pt x="130810" y="953770"/>
                  <a:pt x="0" y="1112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34000">
                <a:srgbClr val="00B050"/>
              </a:gs>
              <a:gs pos="100000">
                <a:srgbClr val="92D050"/>
              </a:gs>
            </a:gsLst>
            <a:lin ang="13500000" scaled="1"/>
            <a:tileRect/>
          </a:gra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545519" y="2036614"/>
            <a:ext cx="4407482" cy="3361946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2626170"/>
              <a:gd name="connsiteX1" fmla="*/ 520942 w 3909205"/>
              <a:gd name="connsiteY1" fmla="*/ 2319876 h 2626170"/>
              <a:gd name="connsiteX2" fmla="*/ 1359562 w 3909205"/>
              <a:gd name="connsiteY2" fmla="*/ 1622737 h 2626170"/>
              <a:gd name="connsiteX3" fmla="*/ 2994805 w 3909205"/>
              <a:gd name="connsiteY3" fmla="*/ 1970467 h 2626170"/>
              <a:gd name="connsiteX4" fmla="*/ 3909205 w 3909205"/>
              <a:gd name="connsiteY4" fmla="*/ 0 h 2626170"/>
              <a:gd name="connsiteX0" fmla="*/ 0 w 3909205"/>
              <a:gd name="connsiteY0" fmla="*/ 2626170 h 2626170"/>
              <a:gd name="connsiteX1" fmla="*/ 1359562 w 3909205"/>
              <a:gd name="connsiteY1" fmla="*/ 1622737 h 2626170"/>
              <a:gd name="connsiteX2" fmla="*/ 2994805 w 3909205"/>
              <a:gd name="connsiteY2" fmla="*/ 1970467 h 2626170"/>
              <a:gd name="connsiteX3" fmla="*/ 3909205 w 3909205"/>
              <a:gd name="connsiteY3" fmla="*/ 0 h 2626170"/>
              <a:gd name="connsiteX0" fmla="*/ 0 w 3844811"/>
              <a:gd name="connsiteY0" fmla="*/ 3025415 h 3025415"/>
              <a:gd name="connsiteX1" fmla="*/ 1295168 w 3844811"/>
              <a:gd name="connsiteY1" fmla="*/ 1622737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3059200 w 4025116"/>
              <a:gd name="connsiteY2" fmla="*/ 2073498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52872 w 4074115"/>
              <a:gd name="connsiteY1" fmla="*/ 1263622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115" h="3361946">
                <a:moveTo>
                  <a:pt x="0" y="3361946"/>
                </a:moveTo>
                <a:cubicBezTo>
                  <a:pt x="205969" y="2560470"/>
                  <a:pt x="652011" y="1619097"/>
                  <a:pt x="1152872" y="1263622"/>
                </a:cubicBezTo>
                <a:cubicBezTo>
                  <a:pt x="1653733" y="908147"/>
                  <a:pt x="2518294" y="2155313"/>
                  <a:pt x="3005168" y="1944709"/>
                </a:cubicBezTo>
                <a:cubicBezTo>
                  <a:pt x="3492042" y="1734105"/>
                  <a:pt x="3763622" y="1000400"/>
                  <a:pt x="4074115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12269" y="725936"/>
            <a:ext cx="2519835" cy="1123804"/>
            <a:chOff x="1312269" y="725936"/>
            <a:chExt cx="2519835" cy="1123804"/>
          </a:xfrm>
        </p:grpSpPr>
        <p:sp>
          <p:nvSpPr>
            <p:cNvPr id="2" name="Freeform 1"/>
            <p:cNvSpPr/>
            <p:nvPr/>
          </p:nvSpPr>
          <p:spPr>
            <a:xfrm>
              <a:off x="1312269" y="739896"/>
              <a:ext cx="635194" cy="921380"/>
            </a:xfrm>
            <a:custGeom>
              <a:avLst/>
              <a:gdLst>
                <a:gd name="connsiteX0" fmla="*/ 118662 w 635194"/>
                <a:gd name="connsiteY0" fmla="*/ 914400 h 921380"/>
                <a:gd name="connsiteX1" fmla="*/ 572372 w 635194"/>
                <a:gd name="connsiteY1" fmla="*/ 921380 h 921380"/>
                <a:gd name="connsiteX2" fmla="*/ 530491 w 635194"/>
                <a:gd name="connsiteY2" fmla="*/ 837619 h 921380"/>
                <a:gd name="connsiteX3" fmla="*/ 530491 w 635194"/>
                <a:gd name="connsiteY3" fmla="*/ 258266 h 921380"/>
                <a:gd name="connsiteX4" fmla="*/ 635194 w 635194"/>
                <a:gd name="connsiteY4" fmla="*/ 0 h 921380"/>
                <a:gd name="connsiteX5" fmla="*/ 104702 w 635194"/>
                <a:gd name="connsiteY5" fmla="*/ 55841 h 921380"/>
                <a:gd name="connsiteX6" fmla="*/ 0 w 635194"/>
                <a:gd name="connsiteY6" fmla="*/ 649154 h 921380"/>
                <a:gd name="connsiteX7" fmla="*/ 118662 w 635194"/>
                <a:gd name="connsiteY7" fmla="*/ 914400 h 92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194" h="921380">
                  <a:moveTo>
                    <a:pt x="118662" y="914400"/>
                  </a:moveTo>
                  <a:lnTo>
                    <a:pt x="572372" y="921380"/>
                  </a:lnTo>
                  <a:lnTo>
                    <a:pt x="530491" y="837619"/>
                  </a:lnTo>
                  <a:lnTo>
                    <a:pt x="530491" y="258266"/>
                  </a:lnTo>
                  <a:lnTo>
                    <a:pt x="635194" y="0"/>
                  </a:lnTo>
                  <a:lnTo>
                    <a:pt x="104702" y="55841"/>
                  </a:lnTo>
                  <a:lnTo>
                    <a:pt x="0" y="649154"/>
                  </a:lnTo>
                  <a:lnTo>
                    <a:pt x="118662" y="914400"/>
                  </a:lnTo>
                  <a:close/>
                </a:path>
              </a:pathLst>
            </a:custGeom>
            <a:solidFill>
              <a:srgbClr val="1F49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17704" y="725936"/>
              <a:ext cx="914400" cy="1123804"/>
            </a:xfrm>
            <a:custGeom>
              <a:avLst/>
              <a:gdLst>
                <a:gd name="connsiteX0" fmla="*/ 104702 w 914400"/>
                <a:gd name="connsiteY0" fmla="*/ 0 h 1123804"/>
                <a:gd name="connsiteX1" fmla="*/ 55841 w 914400"/>
                <a:gd name="connsiteY1" fmla="*/ 83762 h 1123804"/>
                <a:gd name="connsiteX2" fmla="*/ 174504 w 914400"/>
                <a:gd name="connsiteY2" fmla="*/ 397869 h 1123804"/>
                <a:gd name="connsiteX3" fmla="*/ 160543 w 914400"/>
                <a:gd name="connsiteY3" fmla="*/ 656134 h 1123804"/>
                <a:gd name="connsiteX4" fmla="*/ 0 w 914400"/>
                <a:gd name="connsiteY4" fmla="*/ 970241 h 1123804"/>
                <a:gd name="connsiteX5" fmla="*/ 286186 w 914400"/>
                <a:gd name="connsiteY5" fmla="*/ 1123804 h 1123804"/>
                <a:gd name="connsiteX6" fmla="*/ 914400 w 914400"/>
                <a:gd name="connsiteY6" fmla="*/ 1040043 h 1123804"/>
                <a:gd name="connsiteX7" fmla="*/ 725936 w 914400"/>
                <a:gd name="connsiteY7" fmla="*/ 788757 h 1123804"/>
                <a:gd name="connsiteX8" fmla="*/ 502571 w 914400"/>
                <a:gd name="connsiteY8" fmla="*/ 718956 h 1123804"/>
                <a:gd name="connsiteX9" fmla="*/ 404849 w 914400"/>
                <a:gd name="connsiteY9" fmla="*/ 0 h 1123804"/>
                <a:gd name="connsiteX10" fmla="*/ 104702 w 914400"/>
                <a:gd name="connsiteY10" fmla="*/ 0 h 112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1123804">
                  <a:moveTo>
                    <a:pt x="104702" y="0"/>
                  </a:moveTo>
                  <a:lnTo>
                    <a:pt x="55841" y="83762"/>
                  </a:lnTo>
                  <a:lnTo>
                    <a:pt x="174504" y="397869"/>
                  </a:lnTo>
                  <a:lnTo>
                    <a:pt x="160543" y="656134"/>
                  </a:lnTo>
                  <a:lnTo>
                    <a:pt x="0" y="970241"/>
                  </a:lnTo>
                  <a:lnTo>
                    <a:pt x="286186" y="1123804"/>
                  </a:lnTo>
                  <a:lnTo>
                    <a:pt x="914400" y="1040043"/>
                  </a:lnTo>
                  <a:lnTo>
                    <a:pt x="725936" y="788757"/>
                  </a:lnTo>
                  <a:lnTo>
                    <a:pt x="502571" y="718956"/>
                  </a:lnTo>
                  <a:lnTo>
                    <a:pt x="404849" y="0"/>
                  </a:lnTo>
                  <a:lnTo>
                    <a:pt x="104702" y="0"/>
                  </a:lnTo>
                  <a:close/>
                </a:path>
              </a:pathLst>
            </a:custGeom>
            <a:solidFill>
              <a:srgbClr val="1F49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657600" y="990600"/>
            <a:ext cx="990600" cy="533400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1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9" grpId="0"/>
      <p:bldP spid="94" grpId="0" animBg="1"/>
      <p:bldP spid="94" grpId="1" animBg="1"/>
      <p:bldP spid="14" grpId="0" animBg="1"/>
      <p:bldP spid="17" grpId="0"/>
      <p:bldP spid="151" grpId="0" animBg="1"/>
      <p:bldP spid="14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191990" y="2551515"/>
            <a:ext cx="581891" cy="3152900"/>
          </a:xfrm>
          <a:custGeom>
            <a:avLst/>
            <a:gdLst>
              <a:gd name="connsiteX0" fmla="*/ 0 w 581891"/>
              <a:gd name="connsiteY0" fmla="*/ 2743200 h 2749138"/>
              <a:gd name="connsiteX1" fmla="*/ 581891 w 581891"/>
              <a:gd name="connsiteY1" fmla="*/ 2749138 h 2749138"/>
              <a:gd name="connsiteX2" fmla="*/ 564078 w 581891"/>
              <a:gd name="connsiteY2" fmla="*/ 0 h 2749138"/>
              <a:gd name="connsiteX3" fmla="*/ 255319 w 581891"/>
              <a:gd name="connsiteY3" fmla="*/ 433449 h 2749138"/>
              <a:gd name="connsiteX4" fmla="*/ 5937 w 581891"/>
              <a:gd name="connsiteY4" fmla="*/ 736270 h 2749138"/>
              <a:gd name="connsiteX5" fmla="*/ 0 w 581891"/>
              <a:gd name="connsiteY5" fmla="*/ 2743200 h 2749138"/>
              <a:gd name="connsiteX0" fmla="*/ 0 w 581891"/>
              <a:gd name="connsiteY0" fmla="*/ 3135086 h 3141024"/>
              <a:gd name="connsiteX1" fmla="*/ 581891 w 581891"/>
              <a:gd name="connsiteY1" fmla="*/ 3141024 h 3141024"/>
              <a:gd name="connsiteX2" fmla="*/ 570016 w 581891"/>
              <a:gd name="connsiteY2" fmla="*/ 0 h 3141024"/>
              <a:gd name="connsiteX3" fmla="*/ 255319 w 581891"/>
              <a:gd name="connsiteY3" fmla="*/ 825335 h 3141024"/>
              <a:gd name="connsiteX4" fmla="*/ 5937 w 581891"/>
              <a:gd name="connsiteY4" fmla="*/ 1128156 h 3141024"/>
              <a:gd name="connsiteX5" fmla="*/ 0 w 581891"/>
              <a:gd name="connsiteY5" fmla="*/ 3135086 h 3141024"/>
              <a:gd name="connsiteX0" fmla="*/ 0 w 600120"/>
              <a:gd name="connsiteY0" fmla="*/ 3152899 h 3158837"/>
              <a:gd name="connsiteX1" fmla="*/ 581891 w 600120"/>
              <a:gd name="connsiteY1" fmla="*/ 3158837 h 3158837"/>
              <a:gd name="connsiteX2" fmla="*/ 599705 w 600120"/>
              <a:gd name="connsiteY2" fmla="*/ 0 h 3158837"/>
              <a:gd name="connsiteX3" fmla="*/ 255319 w 600120"/>
              <a:gd name="connsiteY3" fmla="*/ 843148 h 3158837"/>
              <a:gd name="connsiteX4" fmla="*/ 5937 w 600120"/>
              <a:gd name="connsiteY4" fmla="*/ 1145969 h 3158837"/>
              <a:gd name="connsiteX5" fmla="*/ 0 w 600120"/>
              <a:gd name="connsiteY5" fmla="*/ 3152899 h 3158837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55319 w 581891"/>
              <a:gd name="connsiteY3" fmla="*/ 83721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25631 w 581891"/>
              <a:gd name="connsiteY3" fmla="*/ 81346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25631 w 581891"/>
              <a:gd name="connsiteY3" fmla="*/ 81346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25631 w 581891"/>
              <a:gd name="connsiteY3" fmla="*/ 81346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25631 w 581891"/>
              <a:gd name="connsiteY3" fmla="*/ 81346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891" h="3152900">
                <a:moveTo>
                  <a:pt x="0" y="3146962"/>
                </a:moveTo>
                <a:lnTo>
                  <a:pt x="581891" y="3152900"/>
                </a:lnTo>
                <a:cubicBezTo>
                  <a:pt x="577933" y="2105892"/>
                  <a:pt x="579912" y="1047008"/>
                  <a:pt x="575954" y="0"/>
                </a:cubicBezTo>
                <a:cubicBezTo>
                  <a:pt x="459180" y="271154"/>
                  <a:pt x="389906" y="554182"/>
                  <a:pt x="225631" y="813461"/>
                </a:cubicBezTo>
                <a:cubicBezTo>
                  <a:pt x="61356" y="1072740"/>
                  <a:pt x="115784" y="976746"/>
                  <a:pt x="5937" y="1140032"/>
                </a:cubicBezTo>
                <a:cubicBezTo>
                  <a:pt x="9896" y="1810988"/>
                  <a:pt x="13854" y="2481944"/>
                  <a:pt x="0" y="3146962"/>
                </a:cubicBezTo>
                <a:close/>
              </a:path>
            </a:pathLst>
          </a:custGeom>
          <a:gradFill>
            <a:gsLst>
              <a:gs pos="0">
                <a:srgbClr val="BA0066"/>
              </a:gs>
              <a:gs pos="57000">
                <a:srgbClr val="FF0000"/>
              </a:gs>
              <a:gs pos="100000">
                <a:srgbClr val="FF820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FToC</a:t>
            </a:r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Differentiation “undoes” integration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635586" y="3224547"/>
            <a:ext cx="2565353" cy="2482420"/>
          </a:xfrm>
          <a:custGeom>
            <a:avLst/>
            <a:gdLst>
              <a:gd name="connsiteX0" fmla="*/ 0 w 2557669"/>
              <a:gd name="connsiteY0" fmla="*/ 2478157 h 2478157"/>
              <a:gd name="connsiteX1" fmla="*/ 26504 w 2557669"/>
              <a:gd name="connsiteY1" fmla="*/ 172278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0104 w 2557669"/>
              <a:gd name="connsiteY10" fmla="*/ 768626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0104 w 2557669"/>
              <a:gd name="connsiteY10" fmla="*/ 768626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1962658 w 2557669"/>
              <a:gd name="connsiteY9" fmla="*/ 766509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12084 w 2557669"/>
              <a:gd name="connsiteY7" fmla="*/ 569064 h 2478157"/>
              <a:gd name="connsiteX8" fmla="*/ 1802295 w 2557669"/>
              <a:gd name="connsiteY8" fmla="*/ 715618 h 2478157"/>
              <a:gd name="connsiteX9" fmla="*/ 1962658 w 2557669"/>
              <a:gd name="connsiteY9" fmla="*/ 766509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501209 h 2501209"/>
              <a:gd name="connsiteX1" fmla="*/ 0 w 2557669"/>
              <a:gd name="connsiteY1" fmla="*/ 221835 h 2501209"/>
              <a:gd name="connsiteX2" fmla="*/ 145773 w 2557669"/>
              <a:gd name="connsiteY2" fmla="*/ 76061 h 2501209"/>
              <a:gd name="connsiteX3" fmla="*/ 430417 w 2557669"/>
              <a:gd name="connsiteY3" fmla="*/ 0 h 2501209"/>
              <a:gd name="connsiteX4" fmla="*/ 569843 w 2557669"/>
              <a:gd name="connsiteY4" fmla="*/ 62809 h 2501209"/>
              <a:gd name="connsiteX5" fmla="*/ 821634 w 2557669"/>
              <a:gd name="connsiteY5" fmla="*/ 168826 h 2501209"/>
              <a:gd name="connsiteX6" fmla="*/ 1179443 w 2557669"/>
              <a:gd name="connsiteY6" fmla="*/ 380861 h 2501209"/>
              <a:gd name="connsiteX7" fmla="*/ 1512084 w 2557669"/>
              <a:gd name="connsiteY7" fmla="*/ 592116 h 2501209"/>
              <a:gd name="connsiteX8" fmla="*/ 1802295 w 2557669"/>
              <a:gd name="connsiteY8" fmla="*/ 738670 h 2501209"/>
              <a:gd name="connsiteX9" fmla="*/ 1962658 w 2557669"/>
              <a:gd name="connsiteY9" fmla="*/ 789561 h 2501209"/>
              <a:gd name="connsiteX10" fmla="*/ 2167788 w 2557669"/>
              <a:gd name="connsiteY10" fmla="*/ 768626 h 2501209"/>
              <a:gd name="connsiteX11" fmla="*/ 2425147 w 2557669"/>
              <a:gd name="connsiteY11" fmla="*/ 606148 h 2501209"/>
              <a:gd name="connsiteX12" fmla="*/ 2557669 w 2557669"/>
              <a:gd name="connsiteY12" fmla="*/ 486878 h 2501209"/>
              <a:gd name="connsiteX13" fmla="*/ 2557669 w 2557669"/>
              <a:gd name="connsiteY13" fmla="*/ 2501209 h 2501209"/>
              <a:gd name="connsiteX14" fmla="*/ 0 w 2557669"/>
              <a:gd name="connsiteY14" fmla="*/ 2501209 h 2501209"/>
              <a:gd name="connsiteX0" fmla="*/ 0 w 2557669"/>
              <a:gd name="connsiteY0" fmla="*/ 2501209 h 2501209"/>
              <a:gd name="connsiteX1" fmla="*/ 0 w 2557669"/>
              <a:gd name="connsiteY1" fmla="*/ 221835 h 2501209"/>
              <a:gd name="connsiteX2" fmla="*/ 168825 w 2557669"/>
              <a:gd name="connsiteY2" fmla="*/ 53009 h 2501209"/>
              <a:gd name="connsiteX3" fmla="*/ 430417 w 2557669"/>
              <a:gd name="connsiteY3" fmla="*/ 0 h 2501209"/>
              <a:gd name="connsiteX4" fmla="*/ 569843 w 2557669"/>
              <a:gd name="connsiteY4" fmla="*/ 62809 h 2501209"/>
              <a:gd name="connsiteX5" fmla="*/ 821634 w 2557669"/>
              <a:gd name="connsiteY5" fmla="*/ 168826 h 2501209"/>
              <a:gd name="connsiteX6" fmla="*/ 1179443 w 2557669"/>
              <a:gd name="connsiteY6" fmla="*/ 380861 h 2501209"/>
              <a:gd name="connsiteX7" fmla="*/ 1512084 w 2557669"/>
              <a:gd name="connsiteY7" fmla="*/ 592116 h 2501209"/>
              <a:gd name="connsiteX8" fmla="*/ 1802295 w 2557669"/>
              <a:gd name="connsiteY8" fmla="*/ 738670 h 2501209"/>
              <a:gd name="connsiteX9" fmla="*/ 1962658 w 2557669"/>
              <a:gd name="connsiteY9" fmla="*/ 789561 h 2501209"/>
              <a:gd name="connsiteX10" fmla="*/ 2167788 w 2557669"/>
              <a:gd name="connsiteY10" fmla="*/ 768626 h 2501209"/>
              <a:gd name="connsiteX11" fmla="*/ 2425147 w 2557669"/>
              <a:gd name="connsiteY11" fmla="*/ 606148 h 2501209"/>
              <a:gd name="connsiteX12" fmla="*/ 2557669 w 2557669"/>
              <a:gd name="connsiteY12" fmla="*/ 486878 h 2501209"/>
              <a:gd name="connsiteX13" fmla="*/ 2557669 w 2557669"/>
              <a:gd name="connsiteY13" fmla="*/ 2501209 h 2501209"/>
              <a:gd name="connsiteX14" fmla="*/ 0 w 2557669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86878 h 2501209"/>
              <a:gd name="connsiteX13" fmla="*/ 2565353 w 2565353"/>
              <a:gd name="connsiteY13" fmla="*/ 2501209 h 2501209"/>
              <a:gd name="connsiteX14" fmla="*/ 7684 w 2565353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48953 h 2501209"/>
              <a:gd name="connsiteX13" fmla="*/ 2565353 w 2565353"/>
              <a:gd name="connsiteY13" fmla="*/ 2501209 h 2501209"/>
              <a:gd name="connsiteX14" fmla="*/ 7684 w 2565353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48953 h 2501209"/>
              <a:gd name="connsiteX13" fmla="*/ 2562221 w 2565353"/>
              <a:gd name="connsiteY13" fmla="*/ 2482420 h 2501209"/>
              <a:gd name="connsiteX14" fmla="*/ 7684 w 2565353"/>
              <a:gd name="connsiteY14" fmla="*/ 2501209 h 2501209"/>
              <a:gd name="connsiteX0" fmla="*/ 7684 w 2565353"/>
              <a:gd name="connsiteY0" fmla="*/ 2482420 h 2482420"/>
              <a:gd name="connsiteX1" fmla="*/ 0 w 2565353"/>
              <a:gd name="connsiteY1" fmla="*/ 191099 h 2482420"/>
              <a:gd name="connsiteX2" fmla="*/ 176509 w 2565353"/>
              <a:gd name="connsiteY2" fmla="*/ 53009 h 2482420"/>
              <a:gd name="connsiteX3" fmla="*/ 438101 w 2565353"/>
              <a:gd name="connsiteY3" fmla="*/ 0 h 2482420"/>
              <a:gd name="connsiteX4" fmla="*/ 577527 w 2565353"/>
              <a:gd name="connsiteY4" fmla="*/ 62809 h 2482420"/>
              <a:gd name="connsiteX5" fmla="*/ 829318 w 2565353"/>
              <a:gd name="connsiteY5" fmla="*/ 168826 h 2482420"/>
              <a:gd name="connsiteX6" fmla="*/ 1187127 w 2565353"/>
              <a:gd name="connsiteY6" fmla="*/ 380861 h 2482420"/>
              <a:gd name="connsiteX7" fmla="*/ 1519768 w 2565353"/>
              <a:gd name="connsiteY7" fmla="*/ 592116 h 2482420"/>
              <a:gd name="connsiteX8" fmla="*/ 1809979 w 2565353"/>
              <a:gd name="connsiteY8" fmla="*/ 738670 h 2482420"/>
              <a:gd name="connsiteX9" fmla="*/ 1970342 w 2565353"/>
              <a:gd name="connsiteY9" fmla="*/ 789561 h 2482420"/>
              <a:gd name="connsiteX10" fmla="*/ 2175472 w 2565353"/>
              <a:gd name="connsiteY10" fmla="*/ 768626 h 2482420"/>
              <a:gd name="connsiteX11" fmla="*/ 2432831 w 2565353"/>
              <a:gd name="connsiteY11" fmla="*/ 606148 h 2482420"/>
              <a:gd name="connsiteX12" fmla="*/ 2565353 w 2565353"/>
              <a:gd name="connsiteY12" fmla="*/ 448953 h 2482420"/>
              <a:gd name="connsiteX13" fmla="*/ 2562221 w 2565353"/>
              <a:gd name="connsiteY13" fmla="*/ 2482420 h 2482420"/>
              <a:gd name="connsiteX14" fmla="*/ 7684 w 2565353"/>
              <a:gd name="connsiteY14" fmla="*/ 2482420 h 2482420"/>
              <a:gd name="connsiteX0" fmla="*/ 7684 w 2565353"/>
              <a:gd name="connsiteY0" fmla="*/ 2482420 h 2482420"/>
              <a:gd name="connsiteX1" fmla="*/ 0 w 2565353"/>
              <a:gd name="connsiteY1" fmla="*/ 191099 h 2482420"/>
              <a:gd name="connsiteX2" fmla="*/ 176509 w 2565353"/>
              <a:gd name="connsiteY2" fmla="*/ 53009 h 2482420"/>
              <a:gd name="connsiteX3" fmla="*/ 438101 w 2565353"/>
              <a:gd name="connsiteY3" fmla="*/ 0 h 2482420"/>
              <a:gd name="connsiteX4" fmla="*/ 593856 w 2565353"/>
              <a:gd name="connsiteY4" fmla="*/ 49747 h 2482420"/>
              <a:gd name="connsiteX5" fmla="*/ 829318 w 2565353"/>
              <a:gd name="connsiteY5" fmla="*/ 168826 h 2482420"/>
              <a:gd name="connsiteX6" fmla="*/ 1187127 w 2565353"/>
              <a:gd name="connsiteY6" fmla="*/ 380861 h 2482420"/>
              <a:gd name="connsiteX7" fmla="*/ 1519768 w 2565353"/>
              <a:gd name="connsiteY7" fmla="*/ 592116 h 2482420"/>
              <a:gd name="connsiteX8" fmla="*/ 1809979 w 2565353"/>
              <a:gd name="connsiteY8" fmla="*/ 738670 h 2482420"/>
              <a:gd name="connsiteX9" fmla="*/ 1970342 w 2565353"/>
              <a:gd name="connsiteY9" fmla="*/ 789561 h 2482420"/>
              <a:gd name="connsiteX10" fmla="*/ 2175472 w 2565353"/>
              <a:gd name="connsiteY10" fmla="*/ 768626 h 2482420"/>
              <a:gd name="connsiteX11" fmla="*/ 2432831 w 2565353"/>
              <a:gd name="connsiteY11" fmla="*/ 606148 h 2482420"/>
              <a:gd name="connsiteX12" fmla="*/ 2565353 w 2565353"/>
              <a:gd name="connsiteY12" fmla="*/ 448953 h 2482420"/>
              <a:gd name="connsiteX13" fmla="*/ 2562221 w 2565353"/>
              <a:gd name="connsiteY13" fmla="*/ 2482420 h 2482420"/>
              <a:gd name="connsiteX14" fmla="*/ 7684 w 2565353"/>
              <a:gd name="connsiteY14" fmla="*/ 2482420 h 2482420"/>
              <a:gd name="connsiteX0" fmla="*/ 7684 w 2565353"/>
              <a:gd name="connsiteY0" fmla="*/ 2482420 h 2482420"/>
              <a:gd name="connsiteX1" fmla="*/ 0 w 2565353"/>
              <a:gd name="connsiteY1" fmla="*/ 191099 h 2482420"/>
              <a:gd name="connsiteX2" fmla="*/ 176509 w 2565353"/>
              <a:gd name="connsiteY2" fmla="*/ 53009 h 2482420"/>
              <a:gd name="connsiteX3" fmla="*/ 438101 w 2565353"/>
              <a:gd name="connsiteY3" fmla="*/ 0 h 2482420"/>
              <a:gd name="connsiteX4" fmla="*/ 593856 w 2565353"/>
              <a:gd name="connsiteY4" fmla="*/ 49747 h 2482420"/>
              <a:gd name="connsiteX5" fmla="*/ 839115 w 2565353"/>
              <a:gd name="connsiteY5" fmla="*/ 152497 h 2482420"/>
              <a:gd name="connsiteX6" fmla="*/ 1187127 w 2565353"/>
              <a:gd name="connsiteY6" fmla="*/ 380861 h 2482420"/>
              <a:gd name="connsiteX7" fmla="*/ 1519768 w 2565353"/>
              <a:gd name="connsiteY7" fmla="*/ 592116 h 2482420"/>
              <a:gd name="connsiteX8" fmla="*/ 1809979 w 2565353"/>
              <a:gd name="connsiteY8" fmla="*/ 738670 h 2482420"/>
              <a:gd name="connsiteX9" fmla="*/ 1970342 w 2565353"/>
              <a:gd name="connsiteY9" fmla="*/ 789561 h 2482420"/>
              <a:gd name="connsiteX10" fmla="*/ 2175472 w 2565353"/>
              <a:gd name="connsiteY10" fmla="*/ 768626 h 2482420"/>
              <a:gd name="connsiteX11" fmla="*/ 2432831 w 2565353"/>
              <a:gd name="connsiteY11" fmla="*/ 606148 h 2482420"/>
              <a:gd name="connsiteX12" fmla="*/ 2565353 w 2565353"/>
              <a:gd name="connsiteY12" fmla="*/ 448953 h 2482420"/>
              <a:gd name="connsiteX13" fmla="*/ 2562221 w 2565353"/>
              <a:gd name="connsiteY13" fmla="*/ 2482420 h 2482420"/>
              <a:gd name="connsiteX14" fmla="*/ 7684 w 2565353"/>
              <a:gd name="connsiteY14" fmla="*/ 2482420 h 24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353" h="2482420">
                <a:moveTo>
                  <a:pt x="7684" y="2482420"/>
                </a:moveTo>
                <a:cubicBezTo>
                  <a:pt x="5123" y="1712383"/>
                  <a:pt x="2561" y="961136"/>
                  <a:pt x="0" y="191099"/>
                </a:cubicBezTo>
                <a:lnTo>
                  <a:pt x="176509" y="53009"/>
                </a:lnTo>
                <a:lnTo>
                  <a:pt x="438101" y="0"/>
                </a:lnTo>
                <a:lnTo>
                  <a:pt x="593856" y="49747"/>
                </a:lnTo>
                <a:lnTo>
                  <a:pt x="839115" y="152497"/>
                </a:lnTo>
                <a:lnTo>
                  <a:pt x="1187127" y="380861"/>
                </a:lnTo>
                <a:lnTo>
                  <a:pt x="1519768" y="592116"/>
                </a:lnTo>
                <a:lnTo>
                  <a:pt x="1809979" y="738670"/>
                </a:lnTo>
                <a:lnTo>
                  <a:pt x="1970342" y="789561"/>
                </a:lnTo>
                <a:lnTo>
                  <a:pt x="2175472" y="768626"/>
                </a:lnTo>
                <a:lnTo>
                  <a:pt x="2432831" y="606148"/>
                </a:lnTo>
                <a:lnTo>
                  <a:pt x="2565353" y="448953"/>
                </a:lnTo>
                <a:lnTo>
                  <a:pt x="2562221" y="2482420"/>
                </a:lnTo>
                <a:lnTo>
                  <a:pt x="7684" y="2482420"/>
                </a:ln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507617" y="2023787"/>
            <a:ext cx="980520" cy="3962866"/>
            <a:chOff x="612639" y="1532640"/>
            <a:chExt cx="980520" cy="3962866"/>
          </a:xfrm>
        </p:grpSpPr>
        <p:cxnSp>
          <p:nvCxnSpPr>
            <p:cNvPr id="100" name="Straight Arrow Connector 99"/>
            <p:cNvCxnSpPr/>
            <p:nvPr/>
          </p:nvCxnSpPr>
          <p:spPr>
            <a:xfrm flipH="1" flipV="1">
              <a:off x="1086678" y="1921565"/>
              <a:ext cx="1023" cy="357394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/>
          <p:cNvGrpSpPr/>
          <p:nvPr/>
        </p:nvGrpSpPr>
        <p:grpSpPr>
          <a:xfrm>
            <a:off x="1461052" y="5583657"/>
            <a:ext cx="371447" cy="633620"/>
            <a:chOff x="1872823" y="5092510"/>
            <a:chExt cx="371447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Connector 113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191990" y="3717587"/>
            <a:ext cx="580557" cy="1995950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7000">
                <a:srgbClr val="9933FF"/>
              </a:gs>
              <a:gs pos="100000">
                <a:srgbClr val="CC66FF"/>
              </a:gs>
            </a:gsLst>
            <a:lin ang="8100000" scaled="0"/>
          </a:gra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3092" y="710830"/>
                <a:ext cx="3437416" cy="1332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92" y="710830"/>
                <a:ext cx="3437416" cy="13329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562600" y="762000"/>
            <a:ext cx="3352800" cy="629852"/>
            <a:chOff x="5562600" y="2036614"/>
            <a:chExt cx="3352800" cy="6298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186576" y="2036614"/>
                  <a:ext cx="2728824" cy="629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576" y="2036614"/>
                  <a:ext cx="2728824" cy="6298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5562600" y="2145268"/>
              <a:ext cx="689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Want</a:t>
              </a:r>
              <a:endParaRPr lang="en-US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949148" y="5598126"/>
            <a:ext cx="466089" cy="633620"/>
            <a:chOff x="2283845" y="5244923"/>
            <a:chExt cx="466089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283845" y="5509211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3845" y="5509211"/>
                  <a:ext cx="46608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105"/>
            <p:cNvCxnSpPr/>
            <p:nvPr/>
          </p:nvCxnSpPr>
          <p:spPr>
            <a:xfrm>
              <a:off x="2515367" y="5244923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Freeform 150"/>
          <p:cNvSpPr/>
          <p:nvPr/>
        </p:nvSpPr>
        <p:spPr>
          <a:xfrm>
            <a:off x="4183380" y="2582837"/>
            <a:ext cx="590550" cy="1112520"/>
          </a:xfrm>
          <a:custGeom>
            <a:avLst/>
            <a:gdLst>
              <a:gd name="connsiteX0" fmla="*/ 0 w 590550"/>
              <a:gd name="connsiteY0" fmla="*/ 1097280 h 1097280"/>
              <a:gd name="connsiteX1" fmla="*/ 590550 w 590550"/>
              <a:gd name="connsiteY1" fmla="*/ 1097280 h 1097280"/>
              <a:gd name="connsiteX2" fmla="*/ 579120 w 590550"/>
              <a:gd name="connsiteY2" fmla="*/ 0 h 1097280"/>
              <a:gd name="connsiteX3" fmla="*/ 300990 w 590550"/>
              <a:gd name="connsiteY3" fmla="*/ 647700 h 1097280"/>
              <a:gd name="connsiteX4" fmla="*/ 0 w 590550"/>
              <a:gd name="connsiteY4" fmla="*/ 1097280 h 1097280"/>
              <a:gd name="connsiteX0" fmla="*/ 6063 w 596613"/>
              <a:gd name="connsiteY0" fmla="*/ 1104368 h 1104368"/>
              <a:gd name="connsiteX1" fmla="*/ 596613 w 596613"/>
              <a:gd name="connsiteY1" fmla="*/ 1104368 h 1104368"/>
              <a:gd name="connsiteX2" fmla="*/ 585183 w 596613"/>
              <a:gd name="connsiteY2" fmla="*/ 7088 h 1104368"/>
              <a:gd name="connsiteX3" fmla="*/ 307053 w 596613"/>
              <a:gd name="connsiteY3" fmla="*/ 654788 h 1104368"/>
              <a:gd name="connsiteX4" fmla="*/ 6063 w 596613"/>
              <a:gd name="connsiteY4" fmla="*/ 1104368 h 1104368"/>
              <a:gd name="connsiteX0" fmla="*/ 6063 w 596613"/>
              <a:gd name="connsiteY0" fmla="*/ 1104368 h 1104368"/>
              <a:gd name="connsiteX1" fmla="*/ 596613 w 596613"/>
              <a:gd name="connsiteY1" fmla="*/ 1104368 h 1104368"/>
              <a:gd name="connsiteX2" fmla="*/ 585183 w 596613"/>
              <a:gd name="connsiteY2" fmla="*/ 7088 h 1104368"/>
              <a:gd name="connsiteX3" fmla="*/ 307053 w 596613"/>
              <a:gd name="connsiteY3" fmla="*/ 654788 h 1104368"/>
              <a:gd name="connsiteX4" fmla="*/ 6063 w 596613"/>
              <a:gd name="connsiteY4" fmla="*/ 1104368 h 1104368"/>
              <a:gd name="connsiteX0" fmla="*/ 0 w 590550"/>
              <a:gd name="connsiteY0" fmla="*/ 1104368 h 1104368"/>
              <a:gd name="connsiteX1" fmla="*/ 590550 w 590550"/>
              <a:gd name="connsiteY1" fmla="*/ 1104368 h 1104368"/>
              <a:gd name="connsiteX2" fmla="*/ 579120 w 590550"/>
              <a:gd name="connsiteY2" fmla="*/ 7088 h 1104368"/>
              <a:gd name="connsiteX3" fmla="*/ 300990 w 590550"/>
              <a:gd name="connsiteY3" fmla="*/ 654788 h 1104368"/>
              <a:gd name="connsiteX4" fmla="*/ 0 w 590550"/>
              <a:gd name="connsiteY4" fmla="*/ 1104368 h 1104368"/>
              <a:gd name="connsiteX0" fmla="*/ 0 w 590550"/>
              <a:gd name="connsiteY0" fmla="*/ 1097280 h 1097280"/>
              <a:gd name="connsiteX1" fmla="*/ 590550 w 590550"/>
              <a:gd name="connsiteY1" fmla="*/ 1097280 h 1097280"/>
              <a:gd name="connsiteX2" fmla="*/ 579120 w 590550"/>
              <a:gd name="connsiteY2" fmla="*/ 0 h 1097280"/>
              <a:gd name="connsiteX3" fmla="*/ 300990 w 590550"/>
              <a:gd name="connsiteY3" fmla="*/ 647700 h 1097280"/>
              <a:gd name="connsiteX4" fmla="*/ 0 w 590550"/>
              <a:gd name="connsiteY4" fmla="*/ 1097280 h 1097280"/>
              <a:gd name="connsiteX0" fmla="*/ 0 w 590550"/>
              <a:gd name="connsiteY0" fmla="*/ 1112520 h 1112520"/>
              <a:gd name="connsiteX1" fmla="*/ 590550 w 590550"/>
              <a:gd name="connsiteY1" fmla="*/ 1112520 h 1112520"/>
              <a:gd name="connsiteX2" fmla="*/ 590550 w 590550"/>
              <a:gd name="connsiteY2" fmla="*/ 0 h 1112520"/>
              <a:gd name="connsiteX3" fmla="*/ 300990 w 590550"/>
              <a:gd name="connsiteY3" fmla="*/ 662940 h 1112520"/>
              <a:gd name="connsiteX4" fmla="*/ 0 w 590550"/>
              <a:gd name="connsiteY4" fmla="*/ 1112520 h 1112520"/>
              <a:gd name="connsiteX0" fmla="*/ 0 w 590550"/>
              <a:gd name="connsiteY0" fmla="*/ 1112520 h 1112520"/>
              <a:gd name="connsiteX1" fmla="*/ 590550 w 590550"/>
              <a:gd name="connsiteY1" fmla="*/ 1112520 h 1112520"/>
              <a:gd name="connsiteX2" fmla="*/ 590550 w 590550"/>
              <a:gd name="connsiteY2" fmla="*/ 0 h 1112520"/>
              <a:gd name="connsiteX3" fmla="*/ 300990 w 590550"/>
              <a:gd name="connsiteY3" fmla="*/ 662940 h 1112520"/>
              <a:gd name="connsiteX4" fmla="*/ 0 w 590550"/>
              <a:gd name="connsiteY4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" h="1112520">
                <a:moveTo>
                  <a:pt x="0" y="1112520"/>
                </a:moveTo>
                <a:lnTo>
                  <a:pt x="590550" y="1112520"/>
                </a:lnTo>
                <a:lnTo>
                  <a:pt x="590550" y="0"/>
                </a:lnTo>
                <a:cubicBezTo>
                  <a:pt x="451485" y="323850"/>
                  <a:pt x="399415" y="477520"/>
                  <a:pt x="300990" y="662940"/>
                </a:cubicBezTo>
                <a:cubicBezTo>
                  <a:pt x="202565" y="848360"/>
                  <a:pt x="130810" y="953770"/>
                  <a:pt x="0" y="1112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34000">
                <a:srgbClr val="00B050"/>
              </a:gs>
              <a:gs pos="100000">
                <a:srgbClr val="92D050"/>
              </a:gs>
            </a:gsLst>
            <a:lin ang="13500000" scaled="1"/>
            <a:tileRect/>
          </a:gra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45519" y="2036614"/>
            <a:ext cx="4407482" cy="3361946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2626170"/>
              <a:gd name="connsiteX1" fmla="*/ 520942 w 3909205"/>
              <a:gd name="connsiteY1" fmla="*/ 2319876 h 2626170"/>
              <a:gd name="connsiteX2" fmla="*/ 1359562 w 3909205"/>
              <a:gd name="connsiteY2" fmla="*/ 1622737 h 2626170"/>
              <a:gd name="connsiteX3" fmla="*/ 2994805 w 3909205"/>
              <a:gd name="connsiteY3" fmla="*/ 1970467 h 2626170"/>
              <a:gd name="connsiteX4" fmla="*/ 3909205 w 3909205"/>
              <a:gd name="connsiteY4" fmla="*/ 0 h 2626170"/>
              <a:gd name="connsiteX0" fmla="*/ 0 w 3909205"/>
              <a:gd name="connsiteY0" fmla="*/ 2626170 h 2626170"/>
              <a:gd name="connsiteX1" fmla="*/ 1359562 w 3909205"/>
              <a:gd name="connsiteY1" fmla="*/ 1622737 h 2626170"/>
              <a:gd name="connsiteX2" fmla="*/ 2994805 w 3909205"/>
              <a:gd name="connsiteY2" fmla="*/ 1970467 h 2626170"/>
              <a:gd name="connsiteX3" fmla="*/ 3909205 w 3909205"/>
              <a:gd name="connsiteY3" fmla="*/ 0 h 2626170"/>
              <a:gd name="connsiteX0" fmla="*/ 0 w 3844811"/>
              <a:gd name="connsiteY0" fmla="*/ 3025415 h 3025415"/>
              <a:gd name="connsiteX1" fmla="*/ 1295168 w 3844811"/>
              <a:gd name="connsiteY1" fmla="*/ 1622737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3059200 w 4025116"/>
              <a:gd name="connsiteY2" fmla="*/ 2073498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52872 w 4074115"/>
              <a:gd name="connsiteY1" fmla="*/ 1263622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115" h="3361946">
                <a:moveTo>
                  <a:pt x="0" y="3361946"/>
                </a:moveTo>
                <a:cubicBezTo>
                  <a:pt x="205969" y="2560470"/>
                  <a:pt x="652011" y="1619097"/>
                  <a:pt x="1152872" y="1263622"/>
                </a:cubicBezTo>
                <a:cubicBezTo>
                  <a:pt x="1653733" y="908147"/>
                  <a:pt x="2518294" y="2155313"/>
                  <a:pt x="3005168" y="1944709"/>
                </a:cubicBezTo>
                <a:cubicBezTo>
                  <a:pt x="3492042" y="1734105"/>
                  <a:pt x="3763622" y="1000400"/>
                  <a:pt x="4074115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388239" y="2208453"/>
            <a:ext cx="1200865" cy="4028861"/>
            <a:chOff x="4388239" y="2208453"/>
            <a:chExt cx="1200865" cy="4028861"/>
          </a:xfrm>
        </p:grpSpPr>
        <p:sp>
          <p:nvSpPr>
            <p:cNvPr id="2" name="Rectangle 1"/>
            <p:cNvSpPr/>
            <p:nvPr/>
          </p:nvSpPr>
          <p:spPr>
            <a:xfrm>
              <a:off x="4799051" y="2208453"/>
              <a:ext cx="790053" cy="36649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4388239" y="5590630"/>
              <a:ext cx="1010085" cy="646684"/>
              <a:chOff x="1677278" y="5092510"/>
              <a:chExt cx="1010085" cy="6466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1677278" y="5369862"/>
                    <a:ext cx="10100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solidFill>
                        <a:srgbClr val="00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7278" y="5369862"/>
                    <a:ext cx="1010085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9" name="Straight Connector 138"/>
              <p:cNvCxnSpPr/>
              <p:nvPr/>
            </p:nvCxnSpPr>
            <p:spPr>
              <a:xfrm>
                <a:off x="2061586" y="5092510"/>
                <a:ext cx="0" cy="282809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223"/>
          <p:cNvGrpSpPr/>
          <p:nvPr/>
        </p:nvGrpSpPr>
        <p:grpSpPr>
          <a:xfrm>
            <a:off x="5105400" y="1600200"/>
            <a:ext cx="3539488" cy="699565"/>
            <a:chOff x="5105400" y="4634435"/>
            <a:chExt cx="3539488" cy="6995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5105400" y="4804432"/>
                  <a:ext cx="32036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Area</m:t>
                        </m:r>
                        <m: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of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4804432"/>
                  <a:ext cx="3203633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" name="Freeform 148"/>
            <p:cNvSpPr/>
            <p:nvPr/>
          </p:nvSpPr>
          <p:spPr>
            <a:xfrm>
              <a:off x="8515778" y="4634435"/>
              <a:ext cx="129110" cy="699565"/>
            </a:xfrm>
            <a:custGeom>
              <a:avLst/>
              <a:gdLst>
                <a:gd name="connsiteX0" fmla="*/ 0 w 581891"/>
                <a:gd name="connsiteY0" fmla="*/ 2743200 h 2749138"/>
                <a:gd name="connsiteX1" fmla="*/ 581891 w 581891"/>
                <a:gd name="connsiteY1" fmla="*/ 2749138 h 2749138"/>
                <a:gd name="connsiteX2" fmla="*/ 564078 w 581891"/>
                <a:gd name="connsiteY2" fmla="*/ 0 h 2749138"/>
                <a:gd name="connsiteX3" fmla="*/ 255319 w 581891"/>
                <a:gd name="connsiteY3" fmla="*/ 433449 h 2749138"/>
                <a:gd name="connsiteX4" fmla="*/ 5937 w 581891"/>
                <a:gd name="connsiteY4" fmla="*/ 736270 h 2749138"/>
                <a:gd name="connsiteX5" fmla="*/ 0 w 581891"/>
                <a:gd name="connsiteY5" fmla="*/ 2743200 h 2749138"/>
                <a:gd name="connsiteX0" fmla="*/ 0 w 581891"/>
                <a:gd name="connsiteY0" fmla="*/ 3135086 h 3141024"/>
                <a:gd name="connsiteX1" fmla="*/ 581891 w 581891"/>
                <a:gd name="connsiteY1" fmla="*/ 3141024 h 3141024"/>
                <a:gd name="connsiteX2" fmla="*/ 570016 w 581891"/>
                <a:gd name="connsiteY2" fmla="*/ 0 h 3141024"/>
                <a:gd name="connsiteX3" fmla="*/ 255319 w 581891"/>
                <a:gd name="connsiteY3" fmla="*/ 825335 h 3141024"/>
                <a:gd name="connsiteX4" fmla="*/ 5937 w 581891"/>
                <a:gd name="connsiteY4" fmla="*/ 1128156 h 3141024"/>
                <a:gd name="connsiteX5" fmla="*/ 0 w 581891"/>
                <a:gd name="connsiteY5" fmla="*/ 3135086 h 3141024"/>
                <a:gd name="connsiteX0" fmla="*/ 0 w 600120"/>
                <a:gd name="connsiteY0" fmla="*/ 3152899 h 3158837"/>
                <a:gd name="connsiteX1" fmla="*/ 581891 w 600120"/>
                <a:gd name="connsiteY1" fmla="*/ 3158837 h 3158837"/>
                <a:gd name="connsiteX2" fmla="*/ 599705 w 600120"/>
                <a:gd name="connsiteY2" fmla="*/ 0 h 3158837"/>
                <a:gd name="connsiteX3" fmla="*/ 255319 w 600120"/>
                <a:gd name="connsiteY3" fmla="*/ 843148 h 3158837"/>
                <a:gd name="connsiteX4" fmla="*/ 5937 w 600120"/>
                <a:gd name="connsiteY4" fmla="*/ 1145969 h 3158837"/>
                <a:gd name="connsiteX5" fmla="*/ 0 w 600120"/>
                <a:gd name="connsiteY5" fmla="*/ 3152899 h 3158837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55319 w 581891"/>
                <a:gd name="connsiteY3" fmla="*/ 83721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25631 w 581891"/>
                <a:gd name="connsiteY3" fmla="*/ 81346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25631 w 581891"/>
                <a:gd name="connsiteY3" fmla="*/ 81346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25631 w 581891"/>
                <a:gd name="connsiteY3" fmla="*/ 81346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25631 w 581891"/>
                <a:gd name="connsiteY3" fmla="*/ 81346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891" h="3152900">
                  <a:moveTo>
                    <a:pt x="0" y="3146962"/>
                  </a:moveTo>
                  <a:lnTo>
                    <a:pt x="581891" y="3152900"/>
                  </a:lnTo>
                  <a:cubicBezTo>
                    <a:pt x="577933" y="2105892"/>
                    <a:pt x="579912" y="1047008"/>
                    <a:pt x="575954" y="0"/>
                  </a:cubicBezTo>
                  <a:cubicBezTo>
                    <a:pt x="459180" y="271154"/>
                    <a:pt x="389906" y="554182"/>
                    <a:pt x="225631" y="813461"/>
                  </a:cubicBezTo>
                  <a:cubicBezTo>
                    <a:pt x="61356" y="1072740"/>
                    <a:pt x="115784" y="976746"/>
                    <a:pt x="5937" y="1140032"/>
                  </a:cubicBezTo>
                  <a:cubicBezTo>
                    <a:pt x="9896" y="1810988"/>
                    <a:pt x="13854" y="2481944"/>
                    <a:pt x="0" y="3146962"/>
                  </a:cubicBezTo>
                  <a:close/>
                </a:path>
              </a:pathLst>
            </a:custGeom>
            <a:gradFill>
              <a:gsLst>
                <a:gs pos="0">
                  <a:srgbClr val="BA0066"/>
                </a:gs>
                <a:gs pos="57000">
                  <a:srgbClr val="FF0000"/>
                </a:gs>
                <a:gs pos="100000">
                  <a:srgbClr val="FF820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 rot="1245147">
            <a:off x="4884138" y="1948589"/>
            <a:ext cx="300796" cy="464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484395" y="5520347"/>
            <a:ext cx="4907461" cy="880453"/>
            <a:chOff x="959695" y="5029200"/>
            <a:chExt cx="4907461" cy="880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5428300" y="5029200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8300" y="5029200"/>
                  <a:ext cx="43885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/>
            <p:cNvCxnSpPr/>
            <p:nvPr/>
          </p:nvCxnSpPr>
          <p:spPr>
            <a:xfrm>
              <a:off x="9596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74069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0" accel="50667" decel="49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4532 0.0002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191990" y="2551515"/>
            <a:ext cx="581891" cy="3152900"/>
          </a:xfrm>
          <a:custGeom>
            <a:avLst/>
            <a:gdLst>
              <a:gd name="connsiteX0" fmla="*/ 0 w 581891"/>
              <a:gd name="connsiteY0" fmla="*/ 2743200 h 2749138"/>
              <a:gd name="connsiteX1" fmla="*/ 581891 w 581891"/>
              <a:gd name="connsiteY1" fmla="*/ 2749138 h 2749138"/>
              <a:gd name="connsiteX2" fmla="*/ 564078 w 581891"/>
              <a:gd name="connsiteY2" fmla="*/ 0 h 2749138"/>
              <a:gd name="connsiteX3" fmla="*/ 255319 w 581891"/>
              <a:gd name="connsiteY3" fmla="*/ 433449 h 2749138"/>
              <a:gd name="connsiteX4" fmla="*/ 5937 w 581891"/>
              <a:gd name="connsiteY4" fmla="*/ 736270 h 2749138"/>
              <a:gd name="connsiteX5" fmla="*/ 0 w 581891"/>
              <a:gd name="connsiteY5" fmla="*/ 2743200 h 2749138"/>
              <a:gd name="connsiteX0" fmla="*/ 0 w 581891"/>
              <a:gd name="connsiteY0" fmla="*/ 3135086 h 3141024"/>
              <a:gd name="connsiteX1" fmla="*/ 581891 w 581891"/>
              <a:gd name="connsiteY1" fmla="*/ 3141024 h 3141024"/>
              <a:gd name="connsiteX2" fmla="*/ 570016 w 581891"/>
              <a:gd name="connsiteY2" fmla="*/ 0 h 3141024"/>
              <a:gd name="connsiteX3" fmla="*/ 255319 w 581891"/>
              <a:gd name="connsiteY3" fmla="*/ 825335 h 3141024"/>
              <a:gd name="connsiteX4" fmla="*/ 5937 w 581891"/>
              <a:gd name="connsiteY4" fmla="*/ 1128156 h 3141024"/>
              <a:gd name="connsiteX5" fmla="*/ 0 w 581891"/>
              <a:gd name="connsiteY5" fmla="*/ 3135086 h 3141024"/>
              <a:gd name="connsiteX0" fmla="*/ 0 w 600120"/>
              <a:gd name="connsiteY0" fmla="*/ 3152899 h 3158837"/>
              <a:gd name="connsiteX1" fmla="*/ 581891 w 600120"/>
              <a:gd name="connsiteY1" fmla="*/ 3158837 h 3158837"/>
              <a:gd name="connsiteX2" fmla="*/ 599705 w 600120"/>
              <a:gd name="connsiteY2" fmla="*/ 0 h 3158837"/>
              <a:gd name="connsiteX3" fmla="*/ 255319 w 600120"/>
              <a:gd name="connsiteY3" fmla="*/ 843148 h 3158837"/>
              <a:gd name="connsiteX4" fmla="*/ 5937 w 600120"/>
              <a:gd name="connsiteY4" fmla="*/ 1145969 h 3158837"/>
              <a:gd name="connsiteX5" fmla="*/ 0 w 600120"/>
              <a:gd name="connsiteY5" fmla="*/ 3152899 h 3158837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55319 w 581891"/>
              <a:gd name="connsiteY3" fmla="*/ 83721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25631 w 581891"/>
              <a:gd name="connsiteY3" fmla="*/ 81346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25631 w 581891"/>
              <a:gd name="connsiteY3" fmla="*/ 81346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25631 w 581891"/>
              <a:gd name="connsiteY3" fmla="*/ 81346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  <a:gd name="connsiteX0" fmla="*/ 0 w 581891"/>
              <a:gd name="connsiteY0" fmla="*/ 3146962 h 3152900"/>
              <a:gd name="connsiteX1" fmla="*/ 581891 w 581891"/>
              <a:gd name="connsiteY1" fmla="*/ 3152900 h 3152900"/>
              <a:gd name="connsiteX2" fmla="*/ 575954 w 581891"/>
              <a:gd name="connsiteY2" fmla="*/ 0 h 3152900"/>
              <a:gd name="connsiteX3" fmla="*/ 225631 w 581891"/>
              <a:gd name="connsiteY3" fmla="*/ 813461 h 3152900"/>
              <a:gd name="connsiteX4" fmla="*/ 5937 w 581891"/>
              <a:gd name="connsiteY4" fmla="*/ 1140032 h 3152900"/>
              <a:gd name="connsiteX5" fmla="*/ 0 w 581891"/>
              <a:gd name="connsiteY5" fmla="*/ 3146962 h 3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891" h="3152900">
                <a:moveTo>
                  <a:pt x="0" y="3146962"/>
                </a:moveTo>
                <a:lnTo>
                  <a:pt x="581891" y="3152900"/>
                </a:lnTo>
                <a:cubicBezTo>
                  <a:pt x="577933" y="2105892"/>
                  <a:pt x="579912" y="1047008"/>
                  <a:pt x="575954" y="0"/>
                </a:cubicBezTo>
                <a:cubicBezTo>
                  <a:pt x="459180" y="271154"/>
                  <a:pt x="389906" y="554182"/>
                  <a:pt x="225631" y="813461"/>
                </a:cubicBezTo>
                <a:cubicBezTo>
                  <a:pt x="61356" y="1072740"/>
                  <a:pt x="115784" y="976746"/>
                  <a:pt x="5937" y="1140032"/>
                </a:cubicBezTo>
                <a:cubicBezTo>
                  <a:pt x="9896" y="1810988"/>
                  <a:pt x="13854" y="2481944"/>
                  <a:pt x="0" y="3146962"/>
                </a:cubicBezTo>
                <a:close/>
              </a:path>
            </a:pathLst>
          </a:custGeom>
          <a:gradFill>
            <a:gsLst>
              <a:gs pos="0">
                <a:srgbClr val="BA0066"/>
              </a:gs>
              <a:gs pos="57000">
                <a:srgbClr val="FF0000"/>
              </a:gs>
              <a:gs pos="100000">
                <a:srgbClr val="FF820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635586" y="3224547"/>
            <a:ext cx="2565353" cy="2482420"/>
          </a:xfrm>
          <a:custGeom>
            <a:avLst/>
            <a:gdLst>
              <a:gd name="connsiteX0" fmla="*/ 0 w 2557669"/>
              <a:gd name="connsiteY0" fmla="*/ 2478157 h 2478157"/>
              <a:gd name="connsiteX1" fmla="*/ 26504 w 2557669"/>
              <a:gd name="connsiteY1" fmla="*/ 172278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0104 w 2557669"/>
              <a:gd name="connsiteY10" fmla="*/ 768626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0104 w 2557669"/>
              <a:gd name="connsiteY10" fmla="*/ 768626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2001078 w 2557669"/>
              <a:gd name="connsiteY9" fmla="*/ 781878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50504 w 2557669"/>
              <a:gd name="connsiteY7" fmla="*/ 622852 h 2478157"/>
              <a:gd name="connsiteX8" fmla="*/ 1802295 w 2557669"/>
              <a:gd name="connsiteY8" fmla="*/ 715618 h 2478157"/>
              <a:gd name="connsiteX9" fmla="*/ 1962658 w 2557669"/>
              <a:gd name="connsiteY9" fmla="*/ 766509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478157 h 2478157"/>
              <a:gd name="connsiteX1" fmla="*/ 0 w 2557669"/>
              <a:gd name="connsiteY1" fmla="*/ 198783 h 2478157"/>
              <a:gd name="connsiteX2" fmla="*/ 145773 w 2557669"/>
              <a:gd name="connsiteY2" fmla="*/ 53009 h 2478157"/>
              <a:gd name="connsiteX3" fmla="*/ 384313 w 2557669"/>
              <a:gd name="connsiteY3" fmla="*/ 0 h 2478157"/>
              <a:gd name="connsiteX4" fmla="*/ 569843 w 2557669"/>
              <a:gd name="connsiteY4" fmla="*/ 39757 h 2478157"/>
              <a:gd name="connsiteX5" fmla="*/ 821634 w 2557669"/>
              <a:gd name="connsiteY5" fmla="*/ 145774 h 2478157"/>
              <a:gd name="connsiteX6" fmla="*/ 1179443 w 2557669"/>
              <a:gd name="connsiteY6" fmla="*/ 357809 h 2478157"/>
              <a:gd name="connsiteX7" fmla="*/ 1512084 w 2557669"/>
              <a:gd name="connsiteY7" fmla="*/ 569064 h 2478157"/>
              <a:gd name="connsiteX8" fmla="*/ 1802295 w 2557669"/>
              <a:gd name="connsiteY8" fmla="*/ 715618 h 2478157"/>
              <a:gd name="connsiteX9" fmla="*/ 1962658 w 2557669"/>
              <a:gd name="connsiteY9" fmla="*/ 766509 h 2478157"/>
              <a:gd name="connsiteX10" fmla="*/ 2167788 w 2557669"/>
              <a:gd name="connsiteY10" fmla="*/ 745574 h 2478157"/>
              <a:gd name="connsiteX11" fmla="*/ 2425147 w 2557669"/>
              <a:gd name="connsiteY11" fmla="*/ 583096 h 2478157"/>
              <a:gd name="connsiteX12" fmla="*/ 2557669 w 2557669"/>
              <a:gd name="connsiteY12" fmla="*/ 463826 h 2478157"/>
              <a:gd name="connsiteX13" fmla="*/ 2557669 w 2557669"/>
              <a:gd name="connsiteY13" fmla="*/ 2478157 h 2478157"/>
              <a:gd name="connsiteX14" fmla="*/ 0 w 2557669"/>
              <a:gd name="connsiteY14" fmla="*/ 2478157 h 2478157"/>
              <a:gd name="connsiteX0" fmla="*/ 0 w 2557669"/>
              <a:gd name="connsiteY0" fmla="*/ 2501209 h 2501209"/>
              <a:gd name="connsiteX1" fmla="*/ 0 w 2557669"/>
              <a:gd name="connsiteY1" fmla="*/ 221835 h 2501209"/>
              <a:gd name="connsiteX2" fmla="*/ 145773 w 2557669"/>
              <a:gd name="connsiteY2" fmla="*/ 76061 h 2501209"/>
              <a:gd name="connsiteX3" fmla="*/ 430417 w 2557669"/>
              <a:gd name="connsiteY3" fmla="*/ 0 h 2501209"/>
              <a:gd name="connsiteX4" fmla="*/ 569843 w 2557669"/>
              <a:gd name="connsiteY4" fmla="*/ 62809 h 2501209"/>
              <a:gd name="connsiteX5" fmla="*/ 821634 w 2557669"/>
              <a:gd name="connsiteY5" fmla="*/ 168826 h 2501209"/>
              <a:gd name="connsiteX6" fmla="*/ 1179443 w 2557669"/>
              <a:gd name="connsiteY6" fmla="*/ 380861 h 2501209"/>
              <a:gd name="connsiteX7" fmla="*/ 1512084 w 2557669"/>
              <a:gd name="connsiteY7" fmla="*/ 592116 h 2501209"/>
              <a:gd name="connsiteX8" fmla="*/ 1802295 w 2557669"/>
              <a:gd name="connsiteY8" fmla="*/ 738670 h 2501209"/>
              <a:gd name="connsiteX9" fmla="*/ 1962658 w 2557669"/>
              <a:gd name="connsiteY9" fmla="*/ 789561 h 2501209"/>
              <a:gd name="connsiteX10" fmla="*/ 2167788 w 2557669"/>
              <a:gd name="connsiteY10" fmla="*/ 768626 h 2501209"/>
              <a:gd name="connsiteX11" fmla="*/ 2425147 w 2557669"/>
              <a:gd name="connsiteY11" fmla="*/ 606148 h 2501209"/>
              <a:gd name="connsiteX12" fmla="*/ 2557669 w 2557669"/>
              <a:gd name="connsiteY12" fmla="*/ 486878 h 2501209"/>
              <a:gd name="connsiteX13" fmla="*/ 2557669 w 2557669"/>
              <a:gd name="connsiteY13" fmla="*/ 2501209 h 2501209"/>
              <a:gd name="connsiteX14" fmla="*/ 0 w 2557669"/>
              <a:gd name="connsiteY14" fmla="*/ 2501209 h 2501209"/>
              <a:gd name="connsiteX0" fmla="*/ 0 w 2557669"/>
              <a:gd name="connsiteY0" fmla="*/ 2501209 h 2501209"/>
              <a:gd name="connsiteX1" fmla="*/ 0 w 2557669"/>
              <a:gd name="connsiteY1" fmla="*/ 221835 h 2501209"/>
              <a:gd name="connsiteX2" fmla="*/ 168825 w 2557669"/>
              <a:gd name="connsiteY2" fmla="*/ 53009 h 2501209"/>
              <a:gd name="connsiteX3" fmla="*/ 430417 w 2557669"/>
              <a:gd name="connsiteY3" fmla="*/ 0 h 2501209"/>
              <a:gd name="connsiteX4" fmla="*/ 569843 w 2557669"/>
              <a:gd name="connsiteY4" fmla="*/ 62809 h 2501209"/>
              <a:gd name="connsiteX5" fmla="*/ 821634 w 2557669"/>
              <a:gd name="connsiteY5" fmla="*/ 168826 h 2501209"/>
              <a:gd name="connsiteX6" fmla="*/ 1179443 w 2557669"/>
              <a:gd name="connsiteY6" fmla="*/ 380861 h 2501209"/>
              <a:gd name="connsiteX7" fmla="*/ 1512084 w 2557669"/>
              <a:gd name="connsiteY7" fmla="*/ 592116 h 2501209"/>
              <a:gd name="connsiteX8" fmla="*/ 1802295 w 2557669"/>
              <a:gd name="connsiteY8" fmla="*/ 738670 h 2501209"/>
              <a:gd name="connsiteX9" fmla="*/ 1962658 w 2557669"/>
              <a:gd name="connsiteY9" fmla="*/ 789561 h 2501209"/>
              <a:gd name="connsiteX10" fmla="*/ 2167788 w 2557669"/>
              <a:gd name="connsiteY10" fmla="*/ 768626 h 2501209"/>
              <a:gd name="connsiteX11" fmla="*/ 2425147 w 2557669"/>
              <a:gd name="connsiteY11" fmla="*/ 606148 h 2501209"/>
              <a:gd name="connsiteX12" fmla="*/ 2557669 w 2557669"/>
              <a:gd name="connsiteY12" fmla="*/ 486878 h 2501209"/>
              <a:gd name="connsiteX13" fmla="*/ 2557669 w 2557669"/>
              <a:gd name="connsiteY13" fmla="*/ 2501209 h 2501209"/>
              <a:gd name="connsiteX14" fmla="*/ 0 w 2557669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86878 h 2501209"/>
              <a:gd name="connsiteX13" fmla="*/ 2565353 w 2565353"/>
              <a:gd name="connsiteY13" fmla="*/ 2501209 h 2501209"/>
              <a:gd name="connsiteX14" fmla="*/ 7684 w 2565353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48953 h 2501209"/>
              <a:gd name="connsiteX13" fmla="*/ 2565353 w 2565353"/>
              <a:gd name="connsiteY13" fmla="*/ 2501209 h 2501209"/>
              <a:gd name="connsiteX14" fmla="*/ 7684 w 2565353"/>
              <a:gd name="connsiteY14" fmla="*/ 2501209 h 2501209"/>
              <a:gd name="connsiteX0" fmla="*/ 7684 w 2565353"/>
              <a:gd name="connsiteY0" fmla="*/ 2501209 h 2501209"/>
              <a:gd name="connsiteX1" fmla="*/ 0 w 2565353"/>
              <a:gd name="connsiteY1" fmla="*/ 191099 h 2501209"/>
              <a:gd name="connsiteX2" fmla="*/ 176509 w 2565353"/>
              <a:gd name="connsiteY2" fmla="*/ 53009 h 2501209"/>
              <a:gd name="connsiteX3" fmla="*/ 438101 w 2565353"/>
              <a:gd name="connsiteY3" fmla="*/ 0 h 2501209"/>
              <a:gd name="connsiteX4" fmla="*/ 577527 w 2565353"/>
              <a:gd name="connsiteY4" fmla="*/ 62809 h 2501209"/>
              <a:gd name="connsiteX5" fmla="*/ 829318 w 2565353"/>
              <a:gd name="connsiteY5" fmla="*/ 168826 h 2501209"/>
              <a:gd name="connsiteX6" fmla="*/ 1187127 w 2565353"/>
              <a:gd name="connsiteY6" fmla="*/ 380861 h 2501209"/>
              <a:gd name="connsiteX7" fmla="*/ 1519768 w 2565353"/>
              <a:gd name="connsiteY7" fmla="*/ 592116 h 2501209"/>
              <a:gd name="connsiteX8" fmla="*/ 1809979 w 2565353"/>
              <a:gd name="connsiteY8" fmla="*/ 738670 h 2501209"/>
              <a:gd name="connsiteX9" fmla="*/ 1970342 w 2565353"/>
              <a:gd name="connsiteY9" fmla="*/ 789561 h 2501209"/>
              <a:gd name="connsiteX10" fmla="*/ 2175472 w 2565353"/>
              <a:gd name="connsiteY10" fmla="*/ 768626 h 2501209"/>
              <a:gd name="connsiteX11" fmla="*/ 2432831 w 2565353"/>
              <a:gd name="connsiteY11" fmla="*/ 606148 h 2501209"/>
              <a:gd name="connsiteX12" fmla="*/ 2565353 w 2565353"/>
              <a:gd name="connsiteY12" fmla="*/ 448953 h 2501209"/>
              <a:gd name="connsiteX13" fmla="*/ 2562221 w 2565353"/>
              <a:gd name="connsiteY13" fmla="*/ 2482420 h 2501209"/>
              <a:gd name="connsiteX14" fmla="*/ 7684 w 2565353"/>
              <a:gd name="connsiteY14" fmla="*/ 2501209 h 2501209"/>
              <a:gd name="connsiteX0" fmla="*/ 7684 w 2565353"/>
              <a:gd name="connsiteY0" fmla="*/ 2482420 h 2482420"/>
              <a:gd name="connsiteX1" fmla="*/ 0 w 2565353"/>
              <a:gd name="connsiteY1" fmla="*/ 191099 h 2482420"/>
              <a:gd name="connsiteX2" fmla="*/ 176509 w 2565353"/>
              <a:gd name="connsiteY2" fmla="*/ 53009 h 2482420"/>
              <a:gd name="connsiteX3" fmla="*/ 438101 w 2565353"/>
              <a:gd name="connsiteY3" fmla="*/ 0 h 2482420"/>
              <a:gd name="connsiteX4" fmla="*/ 577527 w 2565353"/>
              <a:gd name="connsiteY4" fmla="*/ 62809 h 2482420"/>
              <a:gd name="connsiteX5" fmla="*/ 829318 w 2565353"/>
              <a:gd name="connsiteY5" fmla="*/ 168826 h 2482420"/>
              <a:gd name="connsiteX6" fmla="*/ 1187127 w 2565353"/>
              <a:gd name="connsiteY6" fmla="*/ 380861 h 2482420"/>
              <a:gd name="connsiteX7" fmla="*/ 1519768 w 2565353"/>
              <a:gd name="connsiteY7" fmla="*/ 592116 h 2482420"/>
              <a:gd name="connsiteX8" fmla="*/ 1809979 w 2565353"/>
              <a:gd name="connsiteY8" fmla="*/ 738670 h 2482420"/>
              <a:gd name="connsiteX9" fmla="*/ 1970342 w 2565353"/>
              <a:gd name="connsiteY9" fmla="*/ 789561 h 2482420"/>
              <a:gd name="connsiteX10" fmla="*/ 2175472 w 2565353"/>
              <a:gd name="connsiteY10" fmla="*/ 768626 h 2482420"/>
              <a:gd name="connsiteX11" fmla="*/ 2432831 w 2565353"/>
              <a:gd name="connsiteY11" fmla="*/ 606148 h 2482420"/>
              <a:gd name="connsiteX12" fmla="*/ 2565353 w 2565353"/>
              <a:gd name="connsiteY12" fmla="*/ 448953 h 2482420"/>
              <a:gd name="connsiteX13" fmla="*/ 2562221 w 2565353"/>
              <a:gd name="connsiteY13" fmla="*/ 2482420 h 2482420"/>
              <a:gd name="connsiteX14" fmla="*/ 7684 w 2565353"/>
              <a:gd name="connsiteY14" fmla="*/ 2482420 h 2482420"/>
              <a:gd name="connsiteX0" fmla="*/ 7684 w 2565353"/>
              <a:gd name="connsiteY0" fmla="*/ 2482420 h 2482420"/>
              <a:gd name="connsiteX1" fmla="*/ 0 w 2565353"/>
              <a:gd name="connsiteY1" fmla="*/ 191099 h 2482420"/>
              <a:gd name="connsiteX2" fmla="*/ 176509 w 2565353"/>
              <a:gd name="connsiteY2" fmla="*/ 53009 h 2482420"/>
              <a:gd name="connsiteX3" fmla="*/ 438101 w 2565353"/>
              <a:gd name="connsiteY3" fmla="*/ 0 h 2482420"/>
              <a:gd name="connsiteX4" fmla="*/ 593856 w 2565353"/>
              <a:gd name="connsiteY4" fmla="*/ 49747 h 2482420"/>
              <a:gd name="connsiteX5" fmla="*/ 829318 w 2565353"/>
              <a:gd name="connsiteY5" fmla="*/ 168826 h 2482420"/>
              <a:gd name="connsiteX6" fmla="*/ 1187127 w 2565353"/>
              <a:gd name="connsiteY6" fmla="*/ 380861 h 2482420"/>
              <a:gd name="connsiteX7" fmla="*/ 1519768 w 2565353"/>
              <a:gd name="connsiteY7" fmla="*/ 592116 h 2482420"/>
              <a:gd name="connsiteX8" fmla="*/ 1809979 w 2565353"/>
              <a:gd name="connsiteY8" fmla="*/ 738670 h 2482420"/>
              <a:gd name="connsiteX9" fmla="*/ 1970342 w 2565353"/>
              <a:gd name="connsiteY9" fmla="*/ 789561 h 2482420"/>
              <a:gd name="connsiteX10" fmla="*/ 2175472 w 2565353"/>
              <a:gd name="connsiteY10" fmla="*/ 768626 h 2482420"/>
              <a:gd name="connsiteX11" fmla="*/ 2432831 w 2565353"/>
              <a:gd name="connsiteY11" fmla="*/ 606148 h 2482420"/>
              <a:gd name="connsiteX12" fmla="*/ 2565353 w 2565353"/>
              <a:gd name="connsiteY12" fmla="*/ 448953 h 2482420"/>
              <a:gd name="connsiteX13" fmla="*/ 2562221 w 2565353"/>
              <a:gd name="connsiteY13" fmla="*/ 2482420 h 2482420"/>
              <a:gd name="connsiteX14" fmla="*/ 7684 w 2565353"/>
              <a:gd name="connsiteY14" fmla="*/ 2482420 h 2482420"/>
              <a:gd name="connsiteX0" fmla="*/ 7684 w 2565353"/>
              <a:gd name="connsiteY0" fmla="*/ 2482420 h 2482420"/>
              <a:gd name="connsiteX1" fmla="*/ 0 w 2565353"/>
              <a:gd name="connsiteY1" fmla="*/ 191099 h 2482420"/>
              <a:gd name="connsiteX2" fmla="*/ 176509 w 2565353"/>
              <a:gd name="connsiteY2" fmla="*/ 53009 h 2482420"/>
              <a:gd name="connsiteX3" fmla="*/ 438101 w 2565353"/>
              <a:gd name="connsiteY3" fmla="*/ 0 h 2482420"/>
              <a:gd name="connsiteX4" fmla="*/ 593856 w 2565353"/>
              <a:gd name="connsiteY4" fmla="*/ 49747 h 2482420"/>
              <a:gd name="connsiteX5" fmla="*/ 839115 w 2565353"/>
              <a:gd name="connsiteY5" fmla="*/ 152497 h 2482420"/>
              <a:gd name="connsiteX6" fmla="*/ 1187127 w 2565353"/>
              <a:gd name="connsiteY6" fmla="*/ 380861 h 2482420"/>
              <a:gd name="connsiteX7" fmla="*/ 1519768 w 2565353"/>
              <a:gd name="connsiteY7" fmla="*/ 592116 h 2482420"/>
              <a:gd name="connsiteX8" fmla="*/ 1809979 w 2565353"/>
              <a:gd name="connsiteY8" fmla="*/ 738670 h 2482420"/>
              <a:gd name="connsiteX9" fmla="*/ 1970342 w 2565353"/>
              <a:gd name="connsiteY9" fmla="*/ 789561 h 2482420"/>
              <a:gd name="connsiteX10" fmla="*/ 2175472 w 2565353"/>
              <a:gd name="connsiteY10" fmla="*/ 768626 h 2482420"/>
              <a:gd name="connsiteX11" fmla="*/ 2432831 w 2565353"/>
              <a:gd name="connsiteY11" fmla="*/ 606148 h 2482420"/>
              <a:gd name="connsiteX12" fmla="*/ 2565353 w 2565353"/>
              <a:gd name="connsiteY12" fmla="*/ 448953 h 2482420"/>
              <a:gd name="connsiteX13" fmla="*/ 2562221 w 2565353"/>
              <a:gd name="connsiteY13" fmla="*/ 2482420 h 2482420"/>
              <a:gd name="connsiteX14" fmla="*/ 7684 w 2565353"/>
              <a:gd name="connsiteY14" fmla="*/ 2482420 h 24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353" h="2482420">
                <a:moveTo>
                  <a:pt x="7684" y="2482420"/>
                </a:moveTo>
                <a:cubicBezTo>
                  <a:pt x="5123" y="1712383"/>
                  <a:pt x="2561" y="961136"/>
                  <a:pt x="0" y="191099"/>
                </a:cubicBezTo>
                <a:lnTo>
                  <a:pt x="176509" y="53009"/>
                </a:lnTo>
                <a:lnTo>
                  <a:pt x="438101" y="0"/>
                </a:lnTo>
                <a:lnTo>
                  <a:pt x="593856" y="49747"/>
                </a:lnTo>
                <a:lnTo>
                  <a:pt x="839115" y="152497"/>
                </a:lnTo>
                <a:lnTo>
                  <a:pt x="1187127" y="380861"/>
                </a:lnTo>
                <a:lnTo>
                  <a:pt x="1519768" y="592116"/>
                </a:lnTo>
                <a:lnTo>
                  <a:pt x="1809979" y="738670"/>
                </a:lnTo>
                <a:lnTo>
                  <a:pt x="1970342" y="789561"/>
                </a:lnTo>
                <a:lnTo>
                  <a:pt x="2175472" y="768626"/>
                </a:lnTo>
                <a:lnTo>
                  <a:pt x="2432831" y="606148"/>
                </a:lnTo>
                <a:lnTo>
                  <a:pt x="2565353" y="448953"/>
                </a:lnTo>
                <a:lnTo>
                  <a:pt x="2562221" y="2482420"/>
                </a:lnTo>
                <a:lnTo>
                  <a:pt x="7684" y="2482420"/>
                </a:ln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507617" y="2023787"/>
            <a:ext cx="980520" cy="3962866"/>
            <a:chOff x="612639" y="1532640"/>
            <a:chExt cx="980520" cy="3962866"/>
          </a:xfrm>
        </p:grpSpPr>
        <p:cxnSp>
          <p:nvCxnSpPr>
            <p:cNvPr id="100" name="Straight Arrow Connector 99"/>
            <p:cNvCxnSpPr/>
            <p:nvPr/>
          </p:nvCxnSpPr>
          <p:spPr>
            <a:xfrm flipH="1" flipV="1">
              <a:off x="1086678" y="1921565"/>
              <a:ext cx="1023" cy="357394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/>
          <p:cNvGrpSpPr/>
          <p:nvPr/>
        </p:nvGrpSpPr>
        <p:grpSpPr>
          <a:xfrm>
            <a:off x="1461052" y="5583657"/>
            <a:ext cx="371447" cy="633620"/>
            <a:chOff x="1872823" y="5092510"/>
            <a:chExt cx="371447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823" y="5356798"/>
                  <a:ext cx="37144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Connector 113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191990" y="3717587"/>
            <a:ext cx="580557" cy="19959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7000">
                <a:srgbClr val="9933FF"/>
              </a:gs>
              <a:gs pos="100000">
                <a:srgbClr val="CC66FF"/>
              </a:gs>
            </a:gsLst>
            <a:lin ang="13500000" scaled="1"/>
            <a:tileRect/>
          </a:gra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3092" y="710830"/>
                <a:ext cx="3437416" cy="1332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92" y="710830"/>
                <a:ext cx="3437416" cy="13329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562600" y="762000"/>
            <a:ext cx="3352800" cy="629852"/>
            <a:chOff x="5562600" y="2036614"/>
            <a:chExt cx="3352800" cy="6298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186576" y="2036614"/>
                  <a:ext cx="2728824" cy="629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576" y="2036614"/>
                  <a:ext cx="2728824" cy="6298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5562600" y="2145268"/>
              <a:ext cx="689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Want</a:t>
              </a:r>
              <a:endParaRPr lang="en-US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949148" y="5598126"/>
            <a:ext cx="466089" cy="633620"/>
            <a:chOff x="2283845" y="5244923"/>
            <a:chExt cx="466089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283845" y="5509211"/>
                  <a:ext cx="466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3845" y="5509211"/>
                  <a:ext cx="46608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105"/>
            <p:cNvCxnSpPr/>
            <p:nvPr/>
          </p:nvCxnSpPr>
          <p:spPr>
            <a:xfrm>
              <a:off x="2515367" y="5244923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Freeform 150"/>
          <p:cNvSpPr/>
          <p:nvPr/>
        </p:nvSpPr>
        <p:spPr>
          <a:xfrm>
            <a:off x="4183380" y="2582837"/>
            <a:ext cx="590550" cy="1112520"/>
          </a:xfrm>
          <a:custGeom>
            <a:avLst/>
            <a:gdLst>
              <a:gd name="connsiteX0" fmla="*/ 0 w 590550"/>
              <a:gd name="connsiteY0" fmla="*/ 1097280 h 1097280"/>
              <a:gd name="connsiteX1" fmla="*/ 590550 w 590550"/>
              <a:gd name="connsiteY1" fmla="*/ 1097280 h 1097280"/>
              <a:gd name="connsiteX2" fmla="*/ 579120 w 590550"/>
              <a:gd name="connsiteY2" fmla="*/ 0 h 1097280"/>
              <a:gd name="connsiteX3" fmla="*/ 300990 w 590550"/>
              <a:gd name="connsiteY3" fmla="*/ 647700 h 1097280"/>
              <a:gd name="connsiteX4" fmla="*/ 0 w 590550"/>
              <a:gd name="connsiteY4" fmla="*/ 1097280 h 1097280"/>
              <a:gd name="connsiteX0" fmla="*/ 6063 w 596613"/>
              <a:gd name="connsiteY0" fmla="*/ 1104368 h 1104368"/>
              <a:gd name="connsiteX1" fmla="*/ 596613 w 596613"/>
              <a:gd name="connsiteY1" fmla="*/ 1104368 h 1104368"/>
              <a:gd name="connsiteX2" fmla="*/ 585183 w 596613"/>
              <a:gd name="connsiteY2" fmla="*/ 7088 h 1104368"/>
              <a:gd name="connsiteX3" fmla="*/ 307053 w 596613"/>
              <a:gd name="connsiteY3" fmla="*/ 654788 h 1104368"/>
              <a:gd name="connsiteX4" fmla="*/ 6063 w 596613"/>
              <a:gd name="connsiteY4" fmla="*/ 1104368 h 1104368"/>
              <a:gd name="connsiteX0" fmla="*/ 6063 w 596613"/>
              <a:gd name="connsiteY0" fmla="*/ 1104368 h 1104368"/>
              <a:gd name="connsiteX1" fmla="*/ 596613 w 596613"/>
              <a:gd name="connsiteY1" fmla="*/ 1104368 h 1104368"/>
              <a:gd name="connsiteX2" fmla="*/ 585183 w 596613"/>
              <a:gd name="connsiteY2" fmla="*/ 7088 h 1104368"/>
              <a:gd name="connsiteX3" fmla="*/ 307053 w 596613"/>
              <a:gd name="connsiteY3" fmla="*/ 654788 h 1104368"/>
              <a:gd name="connsiteX4" fmla="*/ 6063 w 596613"/>
              <a:gd name="connsiteY4" fmla="*/ 1104368 h 1104368"/>
              <a:gd name="connsiteX0" fmla="*/ 0 w 590550"/>
              <a:gd name="connsiteY0" fmla="*/ 1104368 h 1104368"/>
              <a:gd name="connsiteX1" fmla="*/ 590550 w 590550"/>
              <a:gd name="connsiteY1" fmla="*/ 1104368 h 1104368"/>
              <a:gd name="connsiteX2" fmla="*/ 579120 w 590550"/>
              <a:gd name="connsiteY2" fmla="*/ 7088 h 1104368"/>
              <a:gd name="connsiteX3" fmla="*/ 300990 w 590550"/>
              <a:gd name="connsiteY3" fmla="*/ 654788 h 1104368"/>
              <a:gd name="connsiteX4" fmla="*/ 0 w 590550"/>
              <a:gd name="connsiteY4" fmla="*/ 1104368 h 1104368"/>
              <a:gd name="connsiteX0" fmla="*/ 0 w 590550"/>
              <a:gd name="connsiteY0" fmla="*/ 1097280 h 1097280"/>
              <a:gd name="connsiteX1" fmla="*/ 590550 w 590550"/>
              <a:gd name="connsiteY1" fmla="*/ 1097280 h 1097280"/>
              <a:gd name="connsiteX2" fmla="*/ 579120 w 590550"/>
              <a:gd name="connsiteY2" fmla="*/ 0 h 1097280"/>
              <a:gd name="connsiteX3" fmla="*/ 300990 w 590550"/>
              <a:gd name="connsiteY3" fmla="*/ 647700 h 1097280"/>
              <a:gd name="connsiteX4" fmla="*/ 0 w 590550"/>
              <a:gd name="connsiteY4" fmla="*/ 1097280 h 1097280"/>
              <a:gd name="connsiteX0" fmla="*/ 0 w 590550"/>
              <a:gd name="connsiteY0" fmla="*/ 1112520 h 1112520"/>
              <a:gd name="connsiteX1" fmla="*/ 590550 w 590550"/>
              <a:gd name="connsiteY1" fmla="*/ 1112520 h 1112520"/>
              <a:gd name="connsiteX2" fmla="*/ 590550 w 590550"/>
              <a:gd name="connsiteY2" fmla="*/ 0 h 1112520"/>
              <a:gd name="connsiteX3" fmla="*/ 300990 w 590550"/>
              <a:gd name="connsiteY3" fmla="*/ 662940 h 1112520"/>
              <a:gd name="connsiteX4" fmla="*/ 0 w 590550"/>
              <a:gd name="connsiteY4" fmla="*/ 1112520 h 1112520"/>
              <a:gd name="connsiteX0" fmla="*/ 0 w 590550"/>
              <a:gd name="connsiteY0" fmla="*/ 1112520 h 1112520"/>
              <a:gd name="connsiteX1" fmla="*/ 590550 w 590550"/>
              <a:gd name="connsiteY1" fmla="*/ 1112520 h 1112520"/>
              <a:gd name="connsiteX2" fmla="*/ 590550 w 590550"/>
              <a:gd name="connsiteY2" fmla="*/ 0 h 1112520"/>
              <a:gd name="connsiteX3" fmla="*/ 300990 w 590550"/>
              <a:gd name="connsiteY3" fmla="*/ 662940 h 1112520"/>
              <a:gd name="connsiteX4" fmla="*/ 0 w 590550"/>
              <a:gd name="connsiteY4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" h="1112520">
                <a:moveTo>
                  <a:pt x="0" y="1112520"/>
                </a:moveTo>
                <a:lnTo>
                  <a:pt x="590550" y="1112520"/>
                </a:lnTo>
                <a:lnTo>
                  <a:pt x="590550" y="0"/>
                </a:lnTo>
                <a:cubicBezTo>
                  <a:pt x="451485" y="323850"/>
                  <a:pt x="399415" y="477520"/>
                  <a:pt x="300990" y="662940"/>
                </a:cubicBezTo>
                <a:cubicBezTo>
                  <a:pt x="202565" y="848360"/>
                  <a:pt x="130810" y="953770"/>
                  <a:pt x="0" y="1112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34000">
                <a:srgbClr val="00B050"/>
              </a:gs>
              <a:gs pos="100000">
                <a:srgbClr val="92D050"/>
              </a:gs>
            </a:gsLst>
            <a:lin ang="13500000" scaled="1"/>
            <a:tileRect/>
          </a:gra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45519" y="2036614"/>
            <a:ext cx="4407482" cy="3361946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2626170"/>
              <a:gd name="connsiteX1" fmla="*/ 520942 w 3909205"/>
              <a:gd name="connsiteY1" fmla="*/ 2319876 h 2626170"/>
              <a:gd name="connsiteX2" fmla="*/ 1359562 w 3909205"/>
              <a:gd name="connsiteY2" fmla="*/ 1622737 h 2626170"/>
              <a:gd name="connsiteX3" fmla="*/ 2994805 w 3909205"/>
              <a:gd name="connsiteY3" fmla="*/ 1970467 h 2626170"/>
              <a:gd name="connsiteX4" fmla="*/ 3909205 w 3909205"/>
              <a:gd name="connsiteY4" fmla="*/ 0 h 2626170"/>
              <a:gd name="connsiteX0" fmla="*/ 0 w 3909205"/>
              <a:gd name="connsiteY0" fmla="*/ 2626170 h 2626170"/>
              <a:gd name="connsiteX1" fmla="*/ 1359562 w 3909205"/>
              <a:gd name="connsiteY1" fmla="*/ 1622737 h 2626170"/>
              <a:gd name="connsiteX2" fmla="*/ 2994805 w 3909205"/>
              <a:gd name="connsiteY2" fmla="*/ 1970467 h 2626170"/>
              <a:gd name="connsiteX3" fmla="*/ 3909205 w 3909205"/>
              <a:gd name="connsiteY3" fmla="*/ 0 h 2626170"/>
              <a:gd name="connsiteX0" fmla="*/ 0 w 3844811"/>
              <a:gd name="connsiteY0" fmla="*/ 3025415 h 3025415"/>
              <a:gd name="connsiteX1" fmla="*/ 1295168 w 3844811"/>
              <a:gd name="connsiteY1" fmla="*/ 1622737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2930411 w 3844811"/>
              <a:gd name="connsiteY2" fmla="*/ 1970467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187989 w 3844811"/>
              <a:gd name="connsiteY2" fmla="*/ 1906073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3844811"/>
              <a:gd name="connsiteY0" fmla="*/ 3025415 h 3025415"/>
              <a:gd name="connsiteX1" fmla="*/ 1243653 w 3844811"/>
              <a:gd name="connsiteY1" fmla="*/ 1481069 h 3025415"/>
              <a:gd name="connsiteX2" fmla="*/ 3059200 w 3844811"/>
              <a:gd name="connsiteY2" fmla="*/ 2253802 h 3025415"/>
              <a:gd name="connsiteX3" fmla="*/ 3844811 w 3844811"/>
              <a:gd name="connsiteY3" fmla="*/ 0 h 3025415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3059200 w 4025116"/>
              <a:gd name="connsiteY2" fmla="*/ 2073498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243653 w 4025116"/>
              <a:gd name="connsiteY1" fmla="*/ 1300765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25116"/>
              <a:gd name="connsiteY0" fmla="*/ 2845111 h 2845111"/>
              <a:gd name="connsiteX1" fmla="*/ 1140622 w 4025116"/>
              <a:gd name="connsiteY1" fmla="*/ 1210613 h 2845111"/>
              <a:gd name="connsiteX2" fmla="*/ 2956169 w 4025116"/>
              <a:gd name="connsiteY2" fmla="*/ 1944709 h 2845111"/>
              <a:gd name="connsiteX3" fmla="*/ 4025116 w 4025116"/>
              <a:gd name="connsiteY3" fmla="*/ 0 h 2845111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89621 w 4074115"/>
              <a:gd name="connsiteY1" fmla="*/ 1210613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  <a:gd name="connsiteX0" fmla="*/ 0 w 4074115"/>
              <a:gd name="connsiteY0" fmla="*/ 3361946 h 3361946"/>
              <a:gd name="connsiteX1" fmla="*/ 1152872 w 4074115"/>
              <a:gd name="connsiteY1" fmla="*/ 1263622 h 3361946"/>
              <a:gd name="connsiteX2" fmla="*/ 3005168 w 4074115"/>
              <a:gd name="connsiteY2" fmla="*/ 1944709 h 3361946"/>
              <a:gd name="connsiteX3" fmla="*/ 4074115 w 4074115"/>
              <a:gd name="connsiteY3" fmla="*/ 0 h 336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115" h="3361946">
                <a:moveTo>
                  <a:pt x="0" y="3361946"/>
                </a:moveTo>
                <a:cubicBezTo>
                  <a:pt x="205969" y="2560470"/>
                  <a:pt x="652011" y="1619097"/>
                  <a:pt x="1152872" y="1263622"/>
                </a:cubicBezTo>
                <a:cubicBezTo>
                  <a:pt x="1653733" y="908147"/>
                  <a:pt x="2518294" y="2155313"/>
                  <a:pt x="3005168" y="1944709"/>
                </a:cubicBezTo>
                <a:cubicBezTo>
                  <a:pt x="3492042" y="1734105"/>
                  <a:pt x="3763622" y="1000400"/>
                  <a:pt x="4074115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484395" y="5520347"/>
            <a:ext cx="4907461" cy="880453"/>
            <a:chOff x="959695" y="5029200"/>
            <a:chExt cx="4907461" cy="880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5428300" y="5029200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8300" y="5029200"/>
                  <a:ext cx="43885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/>
            <p:cNvCxnSpPr/>
            <p:nvPr/>
          </p:nvCxnSpPr>
          <p:spPr>
            <a:xfrm>
              <a:off x="959695" y="5214810"/>
              <a:ext cx="446860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388239" y="5590630"/>
            <a:ext cx="1010085" cy="646684"/>
            <a:chOff x="1677278" y="5092510"/>
            <a:chExt cx="1010085" cy="646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1677278" y="5369862"/>
                  <a:ext cx="10100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278" y="5369862"/>
                  <a:ext cx="1010085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Connector 138"/>
            <p:cNvCxnSpPr/>
            <p:nvPr/>
          </p:nvCxnSpPr>
          <p:spPr>
            <a:xfrm>
              <a:off x="2061586" y="5092510"/>
              <a:ext cx="0" cy="282809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5105400" y="1600200"/>
            <a:ext cx="3539488" cy="699565"/>
            <a:chOff x="5105400" y="4634435"/>
            <a:chExt cx="3539488" cy="6995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5105400" y="4804432"/>
                  <a:ext cx="32036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Area</m:t>
                        </m:r>
                        <m: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of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4804432"/>
                  <a:ext cx="3203633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" name="Freeform 148"/>
            <p:cNvSpPr/>
            <p:nvPr/>
          </p:nvSpPr>
          <p:spPr>
            <a:xfrm>
              <a:off x="8515778" y="4634435"/>
              <a:ext cx="129110" cy="699565"/>
            </a:xfrm>
            <a:custGeom>
              <a:avLst/>
              <a:gdLst>
                <a:gd name="connsiteX0" fmla="*/ 0 w 581891"/>
                <a:gd name="connsiteY0" fmla="*/ 2743200 h 2749138"/>
                <a:gd name="connsiteX1" fmla="*/ 581891 w 581891"/>
                <a:gd name="connsiteY1" fmla="*/ 2749138 h 2749138"/>
                <a:gd name="connsiteX2" fmla="*/ 564078 w 581891"/>
                <a:gd name="connsiteY2" fmla="*/ 0 h 2749138"/>
                <a:gd name="connsiteX3" fmla="*/ 255319 w 581891"/>
                <a:gd name="connsiteY3" fmla="*/ 433449 h 2749138"/>
                <a:gd name="connsiteX4" fmla="*/ 5937 w 581891"/>
                <a:gd name="connsiteY4" fmla="*/ 736270 h 2749138"/>
                <a:gd name="connsiteX5" fmla="*/ 0 w 581891"/>
                <a:gd name="connsiteY5" fmla="*/ 2743200 h 2749138"/>
                <a:gd name="connsiteX0" fmla="*/ 0 w 581891"/>
                <a:gd name="connsiteY0" fmla="*/ 3135086 h 3141024"/>
                <a:gd name="connsiteX1" fmla="*/ 581891 w 581891"/>
                <a:gd name="connsiteY1" fmla="*/ 3141024 h 3141024"/>
                <a:gd name="connsiteX2" fmla="*/ 570016 w 581891"/>
                <a:gd name="connsiteY2" fmla="*/ 0 h 3141024"/>
                <a:gd name="connsiteX3" fmla="*/ 255319 w 581891"/>
                <a:gd name="connsiteY3" fmla="*/ 825335 h 3141024"/>
                <a:gd name="connsiteX4" fmla="*/ 5937 w 581891"/>
                <a:gd name="connsiteY4" fmla="*/ 1128156 h 3141024"/>
                <a:gd name="connsiteX5" fmla="*/ 0 w 581891"/>
                <a:gd name="connsiteY5" fmla="*/ 3135086 h 3141024"/>
                <a:gd name="connsiteX0" fmla="*/ 0 w 600120"/>
                <a:gd name="connsiteY0" fmla="*/ 3152899 h 3158837"/>
                <a:gd name="connsiteX1" fmla="*/ 581891 w 600120"/>
                <a:gd name="connsiteY1" fmla="*/ 3158837 h 3158837"/>
                <a:gd name="connsiteX2" fmla="*/ 599705 w 600120"/>
                <a:gd name="connsiteY2" fmla="*/ 0 h 3158837"/>
                <a:gd name="connsiteX3" fmla="*/ 255319 w 600120"/>
                <a:gd name="connsiteY3" fmla="*/ 843148 h 3158837"/>
                <a:gd name="connsiteX4" fmla="*/ 5937 w 600120"/>
                <a:gd name="connsiteY4" fmla="*/ 1145969 h 3158837"/>
                <a:gd name="connsiteX5" fmla="*/ 0 w 600120"/>
                <a:gd name="connsiteY5" fmla="*/ 3152899 h 3158837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55319 w 581891"/>
                <a:gd name="connsiteY3" fmla="*/ 83721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25631 w 581891"/>
                <a:gd name="connsiteY3" fmla="*/ 81346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25631 w 581891"/>
                <a:gd name="connsiteY3" fmla="*/ 81346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25631 w 581891"/>
                <a:gd name="connsiteY3" fmla="*/ 81346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  <a:gd name="connsiteX0" fmla="*/ 0 w 581891"/>
                <a:gd name="connsiteY0" fmla="*/ 3146962 h 3152900"/>
                <a:gd name="connsiteX1" fmla="*/ 581891 w 581891"/>
                <a:gd name="connsiteY1" fmla="*/ 3152900 h 3152900"/>
                <a:gd name="connsiteX2" fmla="*/ 575954 w 581891"/>
                <a:gd name="connsiteY2" fmla="*/ 0 h 3152900"/>
                <a:gd name="connsiteX3" fmla="*/ 225631 w 581891"/>
                <a:gd name="connsiteY3" fmla="*/ 813461 h 3152900"/>
                <a:gd name="connsiteX4" fmla="*/ 5937 w 581891"/>
                <a:gd name="connsiteY4" fmla="*/ 1140032 h 3152900"/>
                <a:gd name="connsiteX5" fmla="*/ 0 w 581891"/>
                <a:gd name="connsiteY5" fmla="*/ 3146962 h 315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891" h="3152900">
                  <a:moveTo>
                    <a:pt x="0" y="3146962"/>
                  </a:moveTo>
                  <a:lnTo>
                    <a:pt x="581891" y="3152900"/>
                  </a:lnTo>
                  <a:cubicBezTo>
                    <a:pt x="577933" y="2105892"/>
                    <a:pt x="579912" y="1047008"/>
                    <a:pt x="575954" y="0"/>
                  </a:cubicBezTo>
                  <a:cubicBezTo>
                    <a:pt x="459180" y="271154"/>
                    <a:pt x="389906" y="554182"/>
                    <a:pt x="225631" y="813461"/>
                  </a:cubicBezTo>
                  <a:cubicBezTo>
                    <a:pt x="61356" y="1072740"/>
                    <a:pt x="115784" y="976746"/>
                    <a:pt x="5937" y="1140032"/>
                  </a:cubicBezTo>
                  <a:cubicBezTo>
                    <a:pt x="9896" y="1810988"/>
                    <a:pt x="13854" y="2481944"/>
                    <a:pt x="0" y="3146962"/>
                  </a:cubicBezTo>
                  <a:close/>
                </a:path>
              </a:pathLst>
            </a:custGeom>
            <a:gradFill>
              <a:gsLst>
                <a:gs pos="0">
                  <a:srgbClr val="BA0066"/>
                </a:gs>
                <a:gs pos="57000">
                  <a:srgbClr val="FF0000"/>
                </a:gs>
                <a:gs pos="100000">
                  <a:srgbClr val="FF8200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05400" y="2590800"/>
            <a:ext cx="3537768" cy="499238"/>
            <a:chOff x="5167394" y="2894358"/>
            <a:chExt cx="3537768" cy="4992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Rectangle 41"/>
                <p:cNvSpPr/>
                <p:nvPr/>
              </p:nvSpPr>
              <p:spPr>
                <a:xfrm>
                  <a:off x="5167394" y="2959311"/>
                  <a:ext cx="32036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≅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Area</m:t>
                        </m:r>
                        <m: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of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394" y="2959311"/>
                  <a:ext cx="320363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8559950" y="2894358"/>
              <a:ext cx="145212" cy="49923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7000">
                  <a:srgbClr val="9933FF"/>
                </a:gs>
                <a:gs pos="100000">
                  <a:srgbClr val="CC66FF"/>
                </a:gs>
              </a:gsLst>
              <a:lin ang="13500000" scaled="1"/>
              <a:tileRect/>
            </a:gra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28550" y="3289952"/>
            <a:ext cx="791050" cy="2435110"/>
            <a:chOff x="3628550" y="3289952"/>
            <a:chExt cx="791050" cy="2435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3628550" y="3289952"/>
                  <a:ext cx="7910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550" y="3289952"/>
                  <a:ext cx="791050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Arrow Connector 134"/>
            <p:cNvCxnSpPr/>
            <p:nvPr/>
          </p:nvCxnSpPr>
          <p:spPr>
            <a:xfrm flipV="1">
              <a:off x="4193922" y="3717587"/>
              <a:ext cx="0" cy="2007475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3922" y="5305625"/>
            <a:ext cx="634361" cy="396576"/>
            <a:chOff x="4193922" y="5328485"/>
            <a:chExt cx="634361" cy="396576"/>
          </a:xfrm>
        </p:grpSpPr>
        <p:cxnSp>
          <p:nvCxnSpPr>
            <p:cNvPr id="136" name="Straight Arrow Connector 135"/>
            <p:cNvCxnSpPr/>
            <p:nvPr/>
          </p:nvCxnSpPr>
          <p:spPr>
            <a:xfrm>
              <a:off x="4193922" y="5723169"/>
              <a:ext cx="634361" cy="1892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4256705" y="5328485"/>
                  <a:ext cx="508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6705" y="5328485"/>
                  <a:ext cx="50879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5391856" y="3441400"/>
                <a:ext cx="34226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56" y="3441400"/>
                <a:ext cx="3422668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580512" y="4199682"/>
                <a:ext cx="3154390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512" y="4199682"/>
                <a:ext cx="3154390" cy="62985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148353" y="5100401"/>
                <a:ext cx="1927451" cy="780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b="0" i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353" y="5100401"/>
                <a:ext cx="1927451" cy="78053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93" y="5490668"/>
            <a:ext cx="600075" cy="619125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1750280" y="1748949"/>
            <a:ext cx="1387766" cy="529711"/>
            <a:chOff x="5941279" y="2722424"/>
            <a:chExt cx="1387766" cy="529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6405824" y="2790470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5824" y="2790470"/>
                  <a:ext cx="452175" cy="46166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ight Brace 55"/>
            <p:cNvSpPr/>
            <p:nvPr/>
          </p:nvSpPr>
          <p:spPr>
            <a:xfrm rot="5400000">
              <a:off x="6579443" y="2084260"/>
              <a:ext cx="111437" cy="1387766"/>
            </a:xfrm>
            <a:prstGeom prst="rightBrace">
              <a:avLst>
                <a:gd name="adj1" fmla="val 43539"/>
                <a:gd name="adj2" fmla="val 50000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8261897" y="3351978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206062" y="656822"/>
            <a:ext cx="8757634" cy="5743977"/>
          </a:xfrm>
          <a:custGeom>
            <a:avLst/>
            <a:gdLst>
              <a:gd name="connsiteX0" fmla="*/ 347730 w 8757634"/>
              <a:gd name="connsiteY0" fmla="*/ 1262129 h 5615188"/>
              <a:gd name="connsiteX1" fmla="*/ 0 w 8757634"/>
              <a:gd name="connsiteY1" fmla="*/ 5576552 h 5615188"/>
              <a:gd name="connsiteX2" fmla="*/ 5512158 w 8757634"/>
              <a:gd name="connsiteY2" fmla="*/ 5615188 h 5615188"/>
              <a:gd name="connsiteX3" fmla="*/ 5731099 w 8757634"/>
              <a:gd name="connsiteY3" fmla="*/ 4327301 h 5615188"/>
              <a:gd name="connsiteX4" fmla="*/ 8654603 w 8757634"/>
              <a:gd name="connsiteY4" fmla="*/ 4275785 h 5615188"/>
              <a:gd name="connsiteX5" fmla="*/ 8757634 w 8757634"/>
              <a:gd name="connsiteY5" fmla="*/ 0 h 5615188"/>
              <a:gd name="connsiteX6" fmla="*/ 5048518 w 8757634"/>
              <a:gd name="connsiteY6" fmla="*/ 115909 h 5615188"/>
              <a:gd name="connsiteX7" fmla="*/ 4687910 w 8757634"/>
              <a:gd name="connsiteY7" fmla="*/ 914400 h 5615188"/>
              <a:gd name="connsiteX8" fmla="*/ 3850783 w 8757634"/>
              <a:gd name="connsiteY8" fmla="*/ 1249250 h 5615188"/>
              <a:gd name="connsiteX9" fmla="*/ 2279561 w 8757634"/>
              <a:gd name="connsiteY9" fmla="*/ 1957588 h 5615188"/>
              <a:gd name="connsiteX10" fmla="*/ 1339403 w 8757634"/>
              <a:gd name="connsiteY10" fmla="*/ 1558343 h 5615188"/>
              <a:gd name="connsiteX11" fmla="*/ 862884 w 8757634"/>
              <a:gd name="connsiteY11" fmla="*/ 1094704 h 5615188"/>
              <a:gd name="connsiteX12" fmla="*/ 347730 w 8757634"/>
              <a:gd name="connsiteY12" fmla="*/ 1262129 h 561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57634" h="5615188">
                <a:moveTo>
                  <a:pt x="347730" y="1262129"/>
                </a:moveTo>
                <a:lnTo>
                  <a:pt x="0" y="5576552"/>
                </a:lnTo>
                <a:lnTo>
                  <a:pt x="5512158" y="5615188"/>
                </a:lnTo>
                <a:lnTo>
                  <a:pt x="5731099" y="4327301"/>
                </a:lnTo>
                <a:lnTo>
                  <a:pt x="8654603" y="4275785"/>
                </a:lnTo>
                <a:lnTo>
                  <a:pt x="8757634" y="0"/>
                </a:lnTo>
                <a:lnTo>
                  <a:pt x="5048518" y="115909"/>
                </a:lnTo>
                <a:lnTo>
                  <a:pt x="4687910" y="914400"/>
                </a:lnTo>
                <a:lnTo>
                  <a:pt x="3850783" y="1249250"/>
                </a:lnTo>
                <a:lnTo>
                  <a:pt x="2279561" y="1957588"/>
                </a:lnTo>
                <a:lnTo>
                  <a:pt x="1339403" y="1558343"/>
                </a:lnTo>
                <a:lnTo>
                  <a:pt x="862884" y="1094704"/>
                </a:lnTo>
                <a:lnTo>
                  <a:pt x="347730" y="1262129"/>
                </a:lnTo>
                <a:close/>
              </a:path>
            </a:pathLst>
          </a:cu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FToC</a:t>
            </a:r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Differentiation “undoes” integration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path" presetSubtype="0" repeatCount="4000" accel="52000" decel="48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3034E-6 L -0.20382 0.15518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0" grpId="0"/>
      <p:bldP spid="53" grpId="0"/>
      <p:bldP spid="57" grpId="0" animBg="1"/>
      <p:bldP spid="57" grpId="1" animBg="1"/>
      <p:bldP spid="57" grpId="2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31277</TotalTime>
  <Words>2260</Words>
  <Application>Microsoft Office PowerPoint</Application>
  <PresentationFormat>On-screen Show (4:3)</PresentationFormat>
  <Paragraphs>284</Paragraphs>
  <Slides>18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Liao</dc:creator>
  <cp:lastModifiedBy>David Liao</cp:lastModifiedBy>
  <cp:revision>120</cp:revision>
  <dcterms:created xsi:type="dcterms:W3CDTF">2011-01-09T06:10:58Z</dcterms:created>
  <dcterms:modified xsi:type="dcterms:W3CDTF">2013-07-31T22:06:17Z</dcterms:modified>
</cp:coreProperties>
</file>